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67" r:id="rId1"/>
    <p:sldMasterId id="2147483672" r:id="rId2"/>
    <p:sldMasterId id="2147483677" r:id="rId3"/>
  </p:sldMasterIdLst>
  <p:notesMasterIdLst>
    <p:notesMasterId r:id="rId22"/>
  </p:notesMasterIdLst>
  <p:handoutMasterIdLst>
    <p:handoutMasterId r:id="rId23"/>
  </p:handoutMasterIdLst>
  <p:sldIdLst>
    <p:sldId id="261" r:id="rId4"/>
    <p:sldId id="294" r:id="rId5"/>
    <p:sldId id="304" r:id="rId6"/>
    <p:sldId id="286" r:id="rId7"/>
    <p:sldId id="295" r:id="rId8"/>
    <p:sldId id="271" r:id="rId9"/>
    <p:sldId id="274" r:id="rId10"/>
    <p:sldId id="269" r:id="rId11"/>
    <p:sldId id="289" r:id="rId12"/>
    <p:sldId id="273" r:id="rId13"/>
    <p:sldId id="299" r:id="rId14"/>
    <p:sldId id="296" r:id="rId15"/>
    <p:sldId id="297" r:id="rId16"/>
    <p:sldId id="301" r:id="rId17"/>
    <p:sldId id="302" r:id="rId18"/>
    <p:sldId id="303" r:id="rId19"/>
    <p:sldId id="292" r:id="rId20"/>
    <p:sldId id="282" r:id="rId21"/>
  </p:sldIdLst>
  <p:sldSz cx="12192000" cy="6858000"/>
  <p:notesSz cx="7010400" cy="9236075"/>
  <p:custDataLst>
    <p:tags r:id="rId24"/>
  </p:custDataLst>
  <p:defaultTextStyle>
    <a:defPPr>
      <a:defRPr lang="en-US"/>
    </a:defPPr>
    <a:lvl1pPr algn="l" rtl="0" fontAlgn="base">
      <a:spcBef>
        <a:spcPct val="0"/>
      </a:spcBef>
      <a:spcAft>
        <a:spcPct val="0"/>
      </a:spcAft>
      <a:defRPr sz="1943" kern="1200">
        <a:solidFill>
          <a:schemeClr val="tx1"/>
        </a:solidFill>
        <a:latin typeface="Arial" charset="0"/>
        <a:ea typeface="+mn-ea"/>
        <a:cs typeface="+mn-cs"/>
      </a:defRPr>
    </a:lvl1pPr>
    <a:lvl2pPr marL="555315" algn="l" rtl="0" fontAlgn="base">
      <a:spcBef>
        <a:spcPct val="0"/>
      </a:spcBef>
      <a:spcAft>
        <a:spcPct val="0"/>
      </a:spcAft>
      <a:defRPr sz="1943" kern="1200">
        <a:solidFill>
          <a:schemeClr val="tx1"/>
        </a:solidFill>
        <a:latin typeface="Arial" charset="0"/>
        <a:ea typeface="+mn-ea"/>
        <a:cs typeface="+mn-cs"/>
      </a:defRPr>
    </a:lvl2pPr>
    <a:lvl3pPr marL="1110630" algn="l" rtl="0" fontAlgn="base">
      <a:spcBef>
        <a:spcPct val="0"/>
      </a:spcBef>
      <a:spcAft>
        <a:spcPct val="0"/>
      </a:spcAft>
      <a:defRPr sz="1943" kern="1200">
        <a:solidFill>
          <a:schemeClr val="tx1"/>
        </a:solidFill>
        <a:latin typeface="Arial" charset="0"/>
        <a:ea typeface="+mn-ea"/>
        <a:cs typeface="+mn-cs"/>
      </a:defRPr>
    </a:lvl3pPr>
    <a:lvl4pPr marL="1665945" algn="l" rtl="0" fontAlgn="base">
      <a:spcBef>
        <a:spcPct val="0"/>
      </a:spcBef>
      <a:spcAft>
        <a:spcPct val="0"/>
      </a:spcAft>
      <a:defRPr sz="1943" kern="1200">
        <a:solidFill>
          <a:schemeClr val="tx1"/>
        </a:solidFill>
        <a:latin typeface="Arial" charset="0"/>
        <a:ea typeface="+mn-ea"/>
        <a:cs typeface="+mn-cs"/>
      </a:defRPr>
    </a:lvl4pPr>
    <a:lvl5pPr marL="2221260" algn="l" rtl="0" fontAlgn="base">
      <a:spcBef>
        <a:spcPct val="0"/>
      </a:spcBef>
      <a:spcAft>
        <a:spcPct val="0"/>
      </a:spcAft>
      <a:defRPr sz="1943" kern="1200">
        <a:solidFill>
          <a:schemeClr val="tx1"/>
        </a:solidFill>
        <a:latin typeface="Arial" charset="0"/>
        <a:ea typeface="+mn-ea"/>
        <a:cs typeface="+mn-cs"/>
      </a:defRPr>
    </a:lvl5pPr>
    <a:lvl6pPr marL="2776576" algn="l" defTabSz="1110630" rtl="0" eaLnBrk="1" latinLnBrk="0" hangingPunct="1">
      <a:defRPr sz="1943" kern="1200">
        <a:solidFill>
          <a:schemeClr val="tx1"/>
        </a:solidFill>
        <a:latin typeface="Arial" charset="0"/>
        <a:ea typeface="+mn-ea"/>
        <a:cs typeface="+mn-cs"/>
      </a:defRPr>
    </a:lvl6pPr>
    <a:lvl7pPr marL="3331891" algn="l" defTabSz="1110630" rtl="0" eaLnBrk="1" latinLnBrk="0" hangingPunct="1">
      <a:defRPr sz="1943" kern="1200">
        <a:solidFill>
          <a:schemeClr val="tx1"/>
        </a:solidFill>
        <a:latin typeface="Arial" charset="0"/>
        <a:ea typeface="+mn-ea"/>
        <a:cs typeface="+mn-cs"/>
      </a:defRPr>
    </a:lvl7pPr>
    <a:lvl8pPr marL="3887206" algn="l" defTabSz="1110630" rtl="0" eaLnBrk="1" latinLnBrk="0" hangingPunct="1">
      <a:defRPr sz="1943" kern="1200">
        <a:solidFill>
          <a:schemeClr val="tx1"/>
        </a:solidFill>
        <a:latin typeface="Arial" charset="0"/>
        <a:ea typeface="+mn-ea"/>
        <a:cs typeface="+mn-cs"/>
      </a:defRPr>
    </a:lvl8pPr>
    <a:lvl9pPr marL="4442521" algn="l" defTabSz="1110630" rtl="0" eaLnBrk="1" latinLnBrk="0" hangingPunct="1">
      <a:defRPr sz="1943"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 uri="{2D200454-40CA-4A62-9FC3-DE9A4176ACB9}">
      <p15:notesGuideLst xmlns:p15="http://schemas.microsoft.com/office/powerpoint/2012/main">
        <p15:guide id="1" orient="horz" pos="4352" userDrawn="1">
          <p15:clr>
            <a:srgbClr val="A4A3A4"/>
          </p15:clr>
        </p15:guide>
        <p15:guide id="2" pos="3021" userDrawn="1">
          <p15:clr>
            <a:srgbClr val="A4A3A4"/>
          </p15:clr>
        </p15:guide>
        <p15:guide id="3" orient="horz" pos="2909" userDrawn="1">
          <p15:clr>
            <a:srgbClr val="A4A3A4"/>
          </p15:clr>
        </p15:guide>
        <p15:guide id="4"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4A94CF"/>
    <a:srgbClr val="006FCF"/>
    <a:srgbClr val="0563BB"/>
    <a:srgbClr val="0354B0"/>
    <a:srgbClr val="0049A6"/>
    <a:srgbClr val="0457B5"/>
    <a:srgbClr val="10A2ED"/>
    <a:srgbClr val="087CE3"/>
    <a:srgbClr val="055CB9"/>
    <a:srgbClr val="035C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534" autoAdjust="0"/>
  </p:normalViewPr>
  <p:slideViewPr>
    <p:cSldViewPr snapToGrid="0" snapToObjects="1">
      <p:cViewPr varScale="1">
        <p:scale>
          <a:sx n="106" d="100"/>
          <a:sy n="106" d="100"/>
        </p:scale>
        <p:origin x="792" y="108"/>
      </p:cViewPr>
      <p:guideLst>
        <p:guide orient="horz" pos="2160"/>
        <p:guide pos="3839"/>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snapToObjects="1">
      <p:cViewPr varScale="1">
        <p:scale>
          <a:sx n="91" d="100"/>
          <a:sy n="91" d="100"/>
        </p:scale>
        <p:origin x="2892" y="84"/>
      </p:cViewPr>
      <p:guideLst>
        <p:guide orient="horz" pos="4352"/>
        <p:guide pos="3021"/>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6.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image" Target="../media/image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1562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body" sz="quarter" idx="3"/>
          </p:nvPr>
        </p:nvSpPr>
        <p:spPr bwMode="auto">
          <a:xfrm>
            <a:off x="216635" y="4248470"/>
            <a:ext cx="6577132"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127" name="Rectangle 7"/>
          <p:cNvSpPr>
            <a:spLocks noGrp="1" noChangeArrowheads="1"/>
          </p:cNvSpPr>
          <p:nvPr>
            <p:ph type="sldNum" sz="quarter" idx="5"/>
          </p:nvPr>
        </p:nvSpPr>
        <p:spPr bwMode="auto">
          <a:xfrm>
            <a:off x="6618433" y="8885841"/>
            <a:ext cx="175333" cy="16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spAutoFit/>
          </a:bodyPr>
          <a:lstStyle>
            <a:lvl1pPr algn="r">
              <a:defRPr sz="1100"/>
            </a:lvl1pPr>
          </a:lstStyle>
          <a:p>
            <a:pPr>
              <a:defRPr/>
            </a:pPr>
            <a:fld id="{3C3A632B-FBDE-46D4-BF6F-6D14421E6342}" type="slidenum">
              <a:rPr lang="en-US"/>
              <a:pPr>
                <a:defRPr/>
              </a:pPr>
              <a:t>‹#›</a:t>
            </a:fld>
            <a:endParaRPr lang="en-US" dirty="0"/>
          </a:p>
        </p:txBody>
      </p:sp>
      <p:sp>
        <p:nvSpPr>
          <p:cNvPr id="5128" name="doc id"/>
          <p:cNvSpPr>
            <a:spLocks noGrp="1" noChangeArrowheads="1"/>
          </p:cNvSpPr>
          <p:nvPr>
            <p:ph type="ftr" sz="quarter" idx="4"/>
          </p:nvPr>
        </p:nvSpPr>
        <p:spPr bwMode="auto">
          <a:xfrm>
            <a:off x="6793701" y="95271"/>
            <a:ext cx="66" cy="12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spAutoFit/>
          </a:bodyPr>
          <a:lstStyle>
            <a:lvl1pPr algn="r">
              <a:defRPr sz="800"/>
            </a:lvl1pPr>
          </a:lstStyle>
          <a:p>
            <a:pPr>
              <a:defRPr/>
            </a:pPr>
            <a:endParaRPr lang="en-US" dirty="0"/>
          </a:p>
        </p:txBody>
      </p:sp>
      <p:sp>
        <p:nvSpPr>
          <p:cNvPr id="2" name="Slide Image Placeholder 1"/>
          <p:cNvSpPr>
            <a:spLocks noGrp="1" noRot="1" noChangeAspect="1"/>
          </p:cNvSpPr>
          <p:nvPr>
            <p:ph type="sldImg" idx="2"/>
          </p:nvPr>
        </p:nvSpPr>
        <p:spPr>
          <a:xfrm>
            <a:off x="203200" y="376238"/>
            <a:ext cx="6604000" cy="3714750"/>
          </a:xfrm>
          <a:prstGeom prst="rect">
            <a:avLst/>
          </a:prstGeom>
          <a:noFill/>
          <a:ln w="12700">
            <a:solidFill>
              <a:prstClr val="black"/>
            </a:solidFill>
          </a:ln>
        </p:spPr>
        <p:txBody>
          <a:bodyPr vert="horz" lIns="87316" tIns="43658" rIns="87316" bIns="43658" rtlCol="0" anchor="ctr"/>
          <a:lstStyle/>
          <a:p>
            <a:endParaRPr lang="en-GB"/>
          </a:p>
        </p:txBody>
      </p:sp>
    </p:spTree>
    <p:extLst>
      <p:ext uri="{BB962C8B-B14F-4D97-AF65-F5344CB8AC3E}">
        <p14:creationId xmlns:p14="http://schemas.microsoft.com/office/powerpoint/2010/main" val="3303025599"/>
      </p:ext>
    </p:extLst>
  </p:cSld>
  <p:clrMap bg1="lt1" tx1="dk1" bg2="lt2" tx2="dk2" accent1="accent1" accent2="accent2" accent3="accent3" accent4="accent4" accent5="accent5" accent6="accent6" hlink="hlink" folHlink="folHlink"/>
  <p:hf hdr="0" ftr="0" dt="0"/>
  <p:notesStyle>
    <a:lvl1pPr algn="l" defTabSz="1087492" rtl="0" eaLnBrk="0" fontAlgn="base" hangingPunct="0">
      <a:spcBef>
        <a:spcPct val="0"/>
      </a:spcBef>
      <a:spcAft>
        <a:spcPct val="0"/>
      </a:spcAft>
      <a:buClr>
        <a:schemeClr val="tx2"/>
      </a:buClr>
      <a:defRPr sz="1600" kern="1200">
        <a:solidFill>
          <a:schemeClr val="tx1"/>
        </a:solidFill>
        <a:latin typeface="Arial" charset="0"/>
        <a:ea typeface="+mn-ea"/>
        <a:cs typeface="+mn-cs"/>
      </a:defRPr>
    </a:lvl1pPr>
    <a:lvl2pPr marL="142685" indent="-140758" algn="l" defTabSz="1087492" rtl="0" eaLnBrk="0" fontAlgn="base" hangingPunct="0">
      <a:spcBef>
        <a:spcPct val="0"/>
      </a:spcBef>
      <a:spcAft>
        <a:spcPct val="0"/>
      </a:spcAft>
      <a:buClr>
        <a:schemeClr val="tx2"/>
      </a:buClr>
      <a:buSzPct val="120000"/>
      <a:buFont typeface="Arial" charset="0"/>
      <a:buChar char="▪"/>
      <a:defRPr sz="1600" kern="1200">
        <a:solidFill>
          <a:schemeClr val="tx1"/>
        </a:solidFill>
        <a:latin typeface="Arial" charset="0"/>
        <a:ea typeface="+mn-ea"/>
        <a:cs typeface="+mn-cs"/>
      </a:defRPr>
    </a:lvl2pPr>
    <a:lvl3pPr marL="364426" indent="-219812" algn="l" defTabSz="1087492" rtl="0" eaLnBrk="0" fontAlgn="base" hangingPunct="0">
      <a:spcBef>
        <a:spcPct val="0"/>
      </a:spcBef>
      <a:spcAft>
        <a:spcPct val="0"/>
      </a:spcAft>
      <a:buClr>
        <a:schemeClr val="tx2"/>
      </a:buClr>
      <a:buSzPct val="120000"/>
      <a:buFont typeface="Arial" charset="0"/>
      <a:buChar char="–"/>
      <a:defRPr sz="1600" kern="1200">
        <a:solidFill>
          <a:schemeClr val="tx1"/>
        </a:solidFill>
        <a:latin typeface="Arial" charset="0"/>
        <a:ea typeface="+mn-ea"/>
        <a:cs typeface="+mn-cs"/>
      </a:defRPr>
    </a:lvl3pPr>
    <a:lvl4pPr marL="518680" indent="-152327" algn="l" defTabSz="1087492" rtl="0" eaLnBrk="0" fontAlgn="base" hangingPunct="0">
      <a:spcBef>
        <a:spcPct val="0"/>
      </a:spcBef>
      <a:spcAft>
        <a:spcPct val="0"/>
      </a:spcAft>
      <a:buClr>
        <a:schemeClr val="tx2"/>
      </a:buClr>
      <a:buFont typeface="Arial" charset="0"/>
      <a:buChar char="▫"/>
      <a:defRPr sz="1600" kern="1200">
        <a:solidFill>
          <a:schemeClr val="tx1"/>
        </a:solidFill>
        <a:latin typeface="Arial" charset="0"/>
        <a:ea typeface="+mn-ea"/>
        <a:cs typeface="+mn-cs"/>
      </a:defRPr>
    </a:lvl4pPr>
    <a:lvl5pPr marL="659437" indent="-138829" algn="l" defTabSz="1087492" rtl="0" eaLnBrk="0" fontAlgn="base" hangingPunct="0">
      <a:spcBef>
        <a:spcPct val="0"/>
      </a:spcBef>
      <a:spcAft>
        <a:spcPct val="0"/>
      </a:spcAft>
      <a:buClr>
        <a:schemeClr val="tx2"/>
      </a:buClr>
      <a:buSzPct val="89000"/>
      <a:buFont typeface="Arial" charset="0"/>
      <a:buChar char="-"/>
      <a:defRPr sz="1600" kern="1200">
        <a:solidFill>
          <a:schemeClr val="tx1"/>
        </a:solidFill>
        <a:latin typeface="Arial" charset="0"/>
        <a:ea typeface="+mn-ea"/>
        <a:cs typeface="+mn-cs"/>
      </a:defRPr>
    </a:lvl5pPr>
    <a:lvl6pPr marL="2776576" algn="l" defTabSz="1110630" rtl="0" eaLnBrk="1" latinLnBrk="0" hangingPunct="1">
      <a:defRPr sz="1458" kern="1200">
        <a:solidFill>
          <a:schemeClr val="tx1"/>
        </a:solidFill>
        <a:latin typeface="+mn-lt"/>
        <a:ea typeface="+mn-ea"/>
        <a:cs typeface="+mn-cs"/>
      </a:defRPr>
    </a:lvl6pPr>
    <a:lvl7pPr marL="3331891" algn="l" defTabSz="1110630" rtl="0" eaLnBrk="1" latinLnBrk="0" hangingPunct="1">
      <a:defRPr sz="1458" kern="1200">
        <a:solidFill>
          <a:schemeClr val="tx1"/>
        </a:solidFill>
        <a:latin typeface="+mn-lt"/>
        <a:ea typeface="+mn-ea"/>
        <a:cs typeface="+mn-cs"/>
      </a:defRPr>
    </a:lvl7pPr>
    <a:lvl8pPr marL="3887206" algn="l" defTabSz="1110630" rtl="0" eaLnBrk="1" latinLnBrk="0" hangingPunct="1">
      <a:defRPr sz="1458" kern="1200">
        <a:solidFill>
          <a:schemeClr val="tx1"/>
        </a:solidFill>
        <a:latin typeface="+mn-lt"/>
        <a:ea typeface="+mn-ea"/>
        <a:cs typeface="+mn-cs"/>
      </a:defRPr>
    </a:lvl8pPr>
    <a:lvl9pPr marL="4442521" algn="l" defTabSz="1110630" rtl="0" eaLnBrk="1" latinLnBrk="0" hangingPunct="1">
      <a:defRPr sz="145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6635" y="4248470"/>
            <a:ext cx="6577132" cy="2201611"/>
          </a:xfrm>
        </p:spPr>
        <p:txBody>
          <a:bodyPr/>
          <a:lstStyle/>
          <a:p>
            <a:r>
              <a:rPr lang="en-US" dirty="0"/>
              <a:t>BCG Source</a:t>
            </a:r>
            <a:r>
              <a:rPr lang="en-US" baseline="0" dirty="0"/>
              <a:t> - https://www.bcgperspectives.com/content/articles/engineered_products_project_business_industry_40_future_productivity_growth_manufacturing_industries/?chapter=3</a:t>
            </a:r>
          </a:p>
          <a:p>
            <a:r>
              <a:rPr lang="en-US" baseline="0" dirty="0"/>
              <a:t>PwC Source - http://www.pwc.com/gx/en/industries/industry-4.0.html</a:t>
            </a:r>
          </a:p>
          <a:p>
            <a:r>
              <a:rPr lang="en-US" baseline="0" dirty="0" err="1"/>
              <a:t>McK</a:t>
            </a:r>
            <a:r>
              <a:rPr lang="en-US" baseline="0" dirty="0"/>
              <a:t> Source - http://www.mckinsey.com/business-functions/operations/our-insights/manufacturings-next-act</a:t>
            </a:r>
          </a:p>
          <a:p>
            <a:endParaRPr lang="en-US" baseline="0" dirty="0"/>
          </a:p>
          <a:p>
            <a:endParaRPr lang="en-US" dirty="0"/>
          </a:p>
        </p:txBody>
      </p:sp>
      <p:sp>
        <p:nvSpPr>
          <p:cNvPr id="4" name="Slide Number Placeholder 3"/>
          <p:cNvSpPr>
            <a:spLocks noGrp="1"/>
          </p:cNvSpPr>
          <p:nvPr>
            <p:ph type="sldNum" sz="quarter" idx="10"/>
          </p:nvPr>
        </p:nvSpPr>
        <p:spPr>
          <a:xfrm>
            <a:off x="6669230" y="8794107"/>
            <a:ext cx="124535" cy="259912"/>
          </a:xfrm>
        </p:spPr>
        <p:txBody>
          <a:bodyPr/>
          <a:lstStyle/>
          <a:p>
            <a:pPr defTabSz="873161" fontAlgn="auto">
              <a:spcBef>
                <a:spcPts val="0"/>
              </a:spcBef>
              <a:spcAft>
                <a:spcPts val="0"/>
              </a:spcAft>
            </a:pPr>
            <a:fld id="{5B2942E1-4EE1-48EA-9066-E0F32300029A}" type="slidenum">
              <a:rPr lang="en-US" sz="1700" kern="0">
                <a:solidFill>
                  <a:sysClr val="windowText" lastClr="000000"/>
                </a:solidFill>
              </a:rPr>
              <a:pPr defTabSz="873161" fontAlgn="auto">
                <a:spcBef>
                  <a:spcPts val="0"/>
                </a:spcBef>
                <a:spcAft>
                  <a:spcPts val="0"/>
                </a:spcAft>
              </a:pPr>
              <a:t>6</a:t>
            </a:fld>
            <a:endParaRPr lang="en-US" sz="1700" kern="0">
              <a:solidFill>
                <a:sysClr val="windowText" lastClr="000000"/>
              </a:solidFill>
            </a:endParaRPr>
          </a:p>
        </p:txBody>
      </p:sp>
    </p:spTree>
    <p:extLst>
      <p:ext uri="{BB962C8B-B14F-4D97-AF65-F5344CB8AC3E}">
        <p14:creationId xmlns:p14="http://schemas.microsoft.com/office/powerpoint/2010/main" val="101396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376238"/>
            <a:ext cx="6604000" cy="3714750"/>
          </a:xfrm>
        </p:spPr>
      </p:sp>
      <p:sp>
        <p:nvSpPr>
          <p:cNvPr id="3" name="Notes Placeholder 2"/>
          <p:cNvSpPr>
            <a:spLocks noGrp="1"/>
          </p:cNvSpPr>
          <p:nvPr>
            <p:ph type="body" idx="1"/>
          </p:nvPr>
        </p:nvSpPr>
        <p:spPr>
          <a:xfrm>
            <a:off x="216635" y="4248470"/>
            <a:ext cx="6577132" cy="244623"/>
          </a:xfrm>
        </p:spPr>
        <p:txBody>
          <a:bodyPr/>
          <a:lstStyle/>
          <a:p>
            <a:endParaRPr lang="en-US" dirty="0"/>
          </a:p>
        </p:txBody>
      </p:sp>
      <p:sp>
        <p:nvSpPr>
          <p:cNvPr id="4" name="Slide Number Placeholder 3"/>
          <p:cNvSpPr>
            <a:spLocks noGrp="1"/>
          </p:cNvSpPr>
          <p:nvPr>
            <p:ph type="sldNum" sz="quarter" idx="10"/>
          </p:nvPr>
        </p:nvSpPr>
        <p:spPr>
          <a:xfrm>
            <a:off x="6544695" y="8794107"/>
            <a:ext cx="249071" cy="259912"/>
          </a:xfrm>
        </p:spPr>
        <p:txBody>
          <a:bodyPr/>
          <a:lstStyle/>
          <a:p>
            <a:pPr defTabSz="873161" fontAlgn="auto">
              <a:spcBef>
                <a:spcPts val="0"/>
              </a:spcBef>
              <a:spcAft>
                <a:spcPts val="0"/>
              </a:spcAft>
              <a:defRPr/>
            </a:pPr>
            <a:fld id="{D45ACB81-A152-4D3C-825B-A4E3A1317E49}" type="slidenum">
              <a:rPr lang="en-US" altLang="en-US" sz="1700" kern="0">
                <a:solidFill>
                  <a:sysClr val="windowText" lastClr="000000"/>
                </a:solidFill>
              </a:rPr>
              <a:pPr defTabSz="873161" fontAlgn="auto">
                <a:spcBef>
                  <a:spcPts val="0"/>
                </a:spcBef>
                <a:spcAft>
                  <a:spcPts val="0"/>
                </a:spcAft>
                <a:defRPr/>
              </a:pPr>
              <a:t>18</a:t>
            </a:fld>
            <a:endParaRPr lang="en-US" altLang="en-US" sz="1700" kern="0" dirty="0">
              <a:solidFill>
                <a:sysClr val="windowText" lastClr="000000"/>
              </a:solidFill>
            </a:endParaRPr>
          </a:p>
        </p:txBody>
      </p:sp>
    </p:spTree>
    <p:extLst>
      <p:ext uri="{BB962C8B-B14F-4D97-AF65-F5344CB8AC3E}">
        <p14:creationId xmlns:p14="http://schemas.microsoft.com/office/powerpoint/2010/main" val="25774454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6.png"/><Relationship Id="rId2" Type="http://schemas.openxmlformats.org/officeDocument/2006/relationships/tags" Target="../tags/tag39.xml"/><Relationship Id="rId1" Type="http://schemas.openxmlformats.org/officeDocument/2006/relationships/vmlDrawing" Target="../drawings/vmlDrawing7.v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oleObject" Target="../embeddings/oleObject7.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0.xml"/><Relationship Id="rId1" Type="http://schemas.openxmlformats.org/officeDocument/2006/relationships/vmlDrawing" Target="../drawings/vmlDrawing8.vml"/><Relationship Id="rId5" Type="http://schemas.openxmlformats.org/officeDocument/2006/relationships/image" Target="../media/image19.emf"/><Relationship Id="rId4" Type="http://schemas.openxmlformats.org/officeDocument/2006/relationships/oleObject" Target="../embeddings/oleObject8.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2.emf"/><Relationship Id="rId2" Type="http://schemas.openxmlformats.org/officeDocument/2006/relationships/tags" Target="../tags/tag41.xml"/><Relationship Id="rId1" Type="http://schemas.openxmlformats.org/officeDocument/2006/relationships/vmlDrawing" Target="../drawings/vmlDrawing9.vml"/><Relationship Id="rId6" Type="http://schemas.openxmlformats.org/officeDocument/2006/relationships/image" Target="../media/image21.jpeg"/><Relationship Id="rId5" Type="http://schemas.openxmlformats.org/officeDocument/2006/relationships/image" Target="../media/image20.emf"/><Relationship Id="rId4" Type="http://schemas.openxmlformats.org/officeDocument/2006/relationships/oleObject" Target="../embeddings/oleObject9.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2.xml"/><Relationship Id="rId1" Type="http://schemas.openxmlformats.org/officeDocument/2006/relationships/vmlDrawing" Target="../drawings/vmlDrawing10.vml"/><Relationship Id="rId5" Type="http://schemas.openxmlformats.org/officeDocument/2006/relationships/image" Target="../media/image6.emf"/><Relationship Id="rId4" Type="http://schemas.openxmlformats.org/officeDocument/2006/relationships/oleObject" Target="../embeddings/oleObject10.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vmlDrawing" Target="../drawings/vmlDrawing3.v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vmlDrawing" Target="../drawings/vmlDrawing4.vml"/><Relationship Id="rId5" Type="http://schemas.openxmlformats.org/officeDocument/2006/relationships/image" Target="../media/image7.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22.xml"/><Relationship Id="rId1" Type="http://schemas.openxmlformats.org/officeDocument/2006/relationships/vmlDrawing" Target="../drawings/vmlDrawing5.vml"/><Relationship Id="rId6" Type="http://schemas.openxmlformats.org/officeDocument/2006/relationships/image" Target="../media/image10.png"/><Relationship Id="rId5" Type="http://schemas.openxmlformats.org/officeDocument/2006/relationships/image" Target="../media/image12.emf"/><Relationship Id="rId4" Type="http://schemas.openxmlformats.org/officeDocument/2006/relationships/oleObject" Target="../embeddings/oleObject5.bin"/></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40083602"/>
              </p:ext>
            </p:extLst>
          </p:nvPr>
        </p:nvGraphicFramePr>
        <p:xfrm>
          <a:off x="2161" y="1621"/>
          <a:ext cx="2159" cy="1619"/>
        </p:xfrm>
        <a:graphic>
          <a:graphicData uri="http://schemas.openxmlformats.org/presentationml/2006/ole">
            <mc:AlternateContent xmlns:mc="http://schemas.openxmlformats.org/markup-compatibility/2006">
              <mc:Choice xmlns:v="urn:schemas-microsoft-com:vml" Requires="v">
                <p:oleObj spid="_x0000_s11286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2161" y="1621"/>
                        <a:ext cx="2159" cy="1619"/>
                      </a:xfrm>
                      <a:prstGeom prst="rect">
                        <a:avLst/>
                      </a:prstGeom>
                    </p:spPr>
                  </p:pic>
                </p:oleObj>
              </mc:Fallback>
            </mc:AlternateContent>
          </a:graphicData>
        </a:graphic>
      </p:graphicFrame>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ltGray">
          <a:xfrm>
            <a:off x="382" y="0"/>
            <a:ext cx="12191237" cy="6858000"/>
          </a:xfrm>
          <a:prstGeom prst="rect">
            <a:avLst/>
          </a:prstGeom>
        </p:spPr>
      </p:pic>
      <p:cxnSp>
        <p:nvCxnSpPr>
          <p:cNvPr id="18" name="Straight Connector 17"/>
          <p:cNvCxnSpPr/>
          <p:nvPr userDrawn="1"/>
        </p:nvCxnSpPr>
        <p:spPr bwMode="ltGray">
          <a:xfrm>
            <a:off x="675589" y="4251376"/>
            <a:ext cx="4621876" cy="0"/>
          </a:xfrm>
          <a:prstGeom prst="line">
            <a:avLst/>
          </a:prstGeom>
          <a:noFill/>
          <a:ln w="9525" cap="flat" cmpd="sng" algn="ctr">
            <a:solidFill>
              <a:sysClr val="window" lastClr="FFFFFF">
                <a:lumMod val="75000"/>
              </a:sysClr>
            </a:solidFill>
            <a:prstDash val="solid"/>
          </a:ln>
          <a:effectLst/>
        </p:spPr>
      </p:cxnSp>
      <p:sp>
        <p:nvSpPr>
          <p:cNvPr id="16" name="TextBox 15"/>
          <p:cNvSpPr txBox="1"/>
          <p:nvPr userDrawn="1"/>
        </p:nvSpPr>
        <p:spPr bwMode="auto">
          <a:xfrm>
            <a:off x="2099038" y="6278698"/>
            <a:ext cx="1125629" cy="246221"/>
          </a:xfrm>
          <a:prstGeom prst="rect">
            <a:avLst/>
          </a:prstGeom>
          <a:noFill/>
        </p:spPr>
        <p:txBody>
          <a:bodyPr wrap="none" rtlCol="0">
            <a:spAutoFit/>
          </a:bodyPr>
          <a:lstStyle/>
          <a:p>
            <a:pPr defTabSz="457200"/>
            <a:r>
              <a:rPr lang="en-US" sz="1000" spc="300" dirty="0">
                <a:solidFill>
                  <a:prstClr val="white">
                    <a:lumMod val="50000"/>
                  </a:prstClr>
                </a:solidFill>
                <a:latin typeface="Calibri Light" panose="020F0302020204030204" pitchFamily="34" charset="0"/>
                <a:ea typeface="ＭＳ Ｐゴシック" pitchFamily="34" charset="-128"/>
              </a:rPr>
              <a:t>DMDII.ORG</a:t>
            </a:r>
          </a:p>
        </p:txBody>
      </p:sp>
      <p:sp>
        <p:nvSpPr>
          <p:cNvPr id="4" name="Working Draft Text" hidden="1"/>
          <p:cNvSpPr txBox="1">
            <a:spLocks noChangeArrowheads="1"/>
          </p:cNvSpPr>
          <p:nvPr userDrawn="1"/>
        </p:nvSpPr>
        <p:spPr bwMode="auto">
          <a:xfrm>
            <a:off x="675589" y="545308"/>
            <a:ext cx="3795784"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x-none" sz="816" b="1" baseline="0" dirty="0">
                <a:solidFill>
                  <a:schemeClr val="tx1"/>
                </a:solidFill>
                <a:latin typeface="+mn-lt"/>
              </a:rPr>
              <a:t>WORKING DRAFT</a:t>
            </a:r>
          </a:p>
        </p:txBody>
      </p:sp>
      <p:sp>
        <p:nvSpPr>
          <p:cNvPr id="6" name="Working Draft" hidden="1"/>
          <p:cNvSpPr txBox="1">
            <a:spLocks noChangeArrowheads="1"/>
          </p:cNvSpPr>
          <p:nvPr userDrawn="1"/>
        </p:nvSpPr>
        <p:spPr bwMode="auto">
          <a:xfrm>
            <a:off x="675589" y="670918"/>
            <a:ext cx="4038929"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16" baseline="0">
                <a:solidFill>
                  <a:schemeClr val="tx1"/>
                </a:solidFill>
                <a:latin typeface="+mn-lt"/>
              </a:rPr>
              <a:t>Last Modified 8/23/2016 2:28 PM Central Standard Time</a:t>
            </a:r>
            <a:endParaRPr lang="x-none" sz="816" baseline="0" dirty="0">
              <a:solidFill>
                <a:schemeClr val="tx1"/>
              </a:solidFill>
              <a:latin typeface="+mn-lt"/>
            </a:endParaRPr>
          </a:p>
        </p:txBody>
      </p:sp>
      <p:sp>
        <p:nvSpPr>
          <p:cNvPr id="7" name="Printed" hidden="1"/>
          <p:cNvSpPr txBox="1">
            <a:spLocks noChangeArrowheads="1"/>
          </p:cNvSpPr>
          <p:nvPr userDrawn="1"/>
        </p:nvSpPr>
        <p:spPr bwMode="auto">
          <a:xfrm>
            <a:off x="675589" y="796530"/>
            <a:ext cx="3795784"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x-none" sz="816" baseline="0" dirty="0">
                <a:solidFill>
                  <a:schemeClr val="tx1"/>
                </a:solidFill>
                <a:latin typeface="+mn-lt"/>
              </a:rPr>
              <a:t>Printed</a:t>
            </a:r>
          </a:p>
        </p:txBody>
      </p:sp>
      <p:sp>
        <p:nvSpPr>
          <p:cNvPr id="13314" name="Title"/>
          <p:cNvSpPr>
            <a:spLocks noGrp="1" noChangeArrowheads="1"/>
          </p:cNvSpPr>
          <p:nvPr userDrawn="1">
            <p:ph type="ctrTitle"/>
          </p:nvPr>
        </p:nvSpPr>
        <p:spPr bwMode="auto">
          <a:xfrm>
            <a:off x="675589" y="3358132"/>
            <a:ext cx="8478152" cy="830997"/>
          </a:xfrm>
          <a:prstGeom prst="rect">
            <a:avLst/>
          </a:prstGeom>
        </p:spPr>
        <p:txBody>
          <a:bodyPr wrap="square" anchor="b">
            <a:spAutoFit/>
          </a:bodyPr>
          <a:lstStyle>
            <a:lvl1pPr>
              <a:defRPr lang="x-none" sz="5400" b="1" baseline="0">
                <a:solidFill>
                  <a:schemeClr val="tx2"/>
                </a:solidFill>
                <a:latin typeface="+mj-lt"/>
                <a:ea typeface="+mj-ea"/>
              </a:defRPr>
            </a:lvl1pPr>
          </a:lstStyle>
          <a:p>
            <a:pPr lvl="0" latinLnBrk="0"/>
            <a:r>
              <a:rPr lang="en-US" noProof="0"/>
              <a:t>Click to edit Master title style</a:t>
            </a:r>
            <a:endParaRPr lang="x-none" noProof="0" dirty="0"/>
          </a:p>
        </p:txBody>
      </p:sp>
      <p:sp>
        <p:nvSpPr>
          <p:cNvPr id="13315" name="Subtitle"/>
          <p:cNvSpPr>
            <a:spLocks noGrp="1" noChangeArrowheads="1"/>
          </p:cNvSpPr>
          <p:nvPr userDrawn="1">
            <p:ph type="subTitle" idx="1"/>
          </p:nvPr>
        </p:nvSpPr>
        <p:spPr bwMode="auto">
          <a:xfrm>
            <a:off x="694443" y="4313624"/>
            <a:ext cx="8478152" cy="307777"/>
          </a:xfrm>
          <a:prstGeom prst="rect">
            <a:avLst/>
          </a:prstGeom>
        </p:spPr>
        <p:txBody>
          <a:bodyPr wrap="square">
            <a:spAutoFit/>
          </a:bodyPr>
          <a:lstStyle>
            <a:lvl1pPr>
              <a:defRPr lang="x-none" sz="2000" cap="all" baseline="0">
                <a:solidFill>
                  <a:schemeClr val="tx1"/>
                </a:solidFill>
                <a:latin typeface="+mn-lt"/>
                <a:ea typeface="+mn-ea"/>
              </a:defRPr>
            </a:lvl1pPr>
          </a:lstStyle>
          <a:p>
            <a:pPr lvl="0" latinLnBrk="0"/>
            <a:r>
              <a:rPr lang="en-US" noProof="0"/>
              <a:t>Click to edit Master subtitle style</a:t>
            </a:r>
            <a:endParaRPr lang="x-none" noProof="0" dirty="0"/>
          </a:p>
        </p:txBody>
      </p:sp>
      <p:sp>
        <p:nvSpPr>
          <p:cNvPr id="57" name="Document type" hidden="1"/>
          <p:cNvSpPr txBox="1">
            <a:spLocks noChangeArrowheads="1"/>
          </p:cNvSpPr>
          <p:nvPr userDrawn="1"/>
        </p:nvSpPr>
        <p:spPr bwMode="auto">
          <a:xfrm>
            <a:off x="675589" y="4905676"/>
            <a:ext cx="6287186" cy="21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x-none" sz="1428" baseline="0" dirty="0">
                <a:solidFill>
                  <a:schemeClr val="tx1"/>
                </a:solidFill>
                <a:latin typeface="+mn-lt"/>
              </a:rPr>
              <a:t>Document type | Date</a:t>
            </a:r>
          </a:p>
        </p:txBody>
      </p:sp>
    </p:spTree>
    <p:extLst>
      <p:ext uri="{BB962C8B-B14F-4D97-AF65-F5344CB8AC3E}">
        <p14:creationId xmlns:p14="http://schemas.microsoft.com/office/powerpoint/2010/main" val="1605822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Content Capital Header">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31596" y="447637"/>
            <a:ext cx="10950804" cy="334789"/>
          </a:xfrm>
          <a:prstGeom prst="rect">
            <a:avLst/>
          </a:prstGeom>
        </p:spPr>
        <p:txBody>
          <a:bodyPr/>
          <a:lstStyle>
            <a:lvl1pPr>
              <a:defRPr sz="2400" b="0" spc="600">
                <a:solidFill>
                  <a:srgbClr val="006ED2"/>
                </a:solidFill>
                <a:latin typeface="Calibri Light" panose="020F0302020204030204" pitchFamily="34" charset="0"/>
              </a:defRPr>
            </a:lvl1pPr>
          </a:lstStyle>
          <a:p>
            <a:r>
              <a:rPr lang="en-US" dirty="0"/>
              <a:t>CLICK TO EDIT MASTER TITLE STYLE</a:t>
            </a:r>
          </a:p>
        </p:txBody>
      </p:sp>
      <p:sp>
        <p:nvSpPr>
          <p:cNvPr id="12" name="Text Placeholder 11"/>
          <p:cNvSpPr>
            <a:spLocks noGrp="1"/>
          </p:cNvSpPr>
          <p:nvPr>
            <p:ph type="body" sz="quarter" idx="12" hasCustomPrompt="1"/>
          </p:nvPr>
        </p:nvSpPr>
        <p:spPr>
          <a:xfrm>
            <a:off x="669303" y="782426"/>
            <a:ext cx="10929402" cy="532984"/>
          </a:xfrm>
          <a:prstGeom prst="rect">
            <a:avLst/>
          </a:prstGeom>
          <a:noFill/>
          <a:ln>
            <a:noFill/>
          </a:ln>
        </p:spPr>
        <p:txBody>
          <a:bodyPr vert="horz" wrap="square" lIns="45720" tIns="45720" rIns="45720" bIns="45720" numCol="1" anchor="t" anchorCtr="0" compatLnSpc="1">
            <a:prstTxWarp prst="textNoShape">
              <a:avLst/>
            </a:prstTxWarp>
          </a:bodyPr>
          <a:lstStyle>
            <a:lvl1pPr marL="0" indent="0">
              <a:buNone/>
              <a:defRPr lang="en-US" sz="1800" b="1" cap="none" spc="-50" baseline="0" smtClean="0">
                <a:solidFill>
                  <a:schemeClr val="tx2"/>
                </a:solidFill>
                <a:latin typeface="+mj-lt"/>
                <a:cs typeface="+mj-cs"/>
              </a:defRPr>
            </a:lvl1pPr>
            <a:lvl2pPr>
              <a:defRPr lang="en-US" sz="4400" smtClean="0">
                <a:solidFill>
                  <a:schemeClr val="accent1"/>
                </a:solidFill>
                <a:latin typeface="Arial" pitchFamily="34" charset="0"/>
              </a:defRPr>
            </a:lvl2pPr>
            <a:lvl3pPr>
              <a:defRPr lang="en-US" sz="4400" smtClean="0">
                <a:solidFill>
                  <a:schemeClr val="accent1"/>
                </a:solidFill>
                <a:latin typeface="Arial" pitchFamily="34" charset="0"/>
              </a:defRPr>
            </a:lvl3pPr>
            <a:lvl4pPr>
              <a:defRPr lang="en-US" sz="4400" smtClean="0">
                <a:solidFill>
                  <a:schemeClr val="accent1"/>
                </a:solidFill>
                <a:latin typeface="Arial" pitchFamily="34" charset="0"/>
              </a:defRPr>
            </a:lvl4pPr>
            <a:lvl5pPr>
              <a:defRPr lang="en-US" sz="4400">
                <a:solidFill>
                  <a:schemeClr val="accent1"/>
                </a:solidFill>
                <a:latin typeface="Arial" pitchFamily="34" charset="0"/>
              </a:defRPr>
            </a:lvl5pPr>
          </a:lstStyle>
          <a:p>
            <a:pPr lvl="0">
              <a:spcBef>
                <a:spcPct val="0"/>
              </a:spcBef>
            </a:pPr>
            <a:r>
              <a:rPr lang="en-US" dirty="0"/>
              <a:t>click to edit master subtitle styles</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07388" y="6127424"/>
            <a:ext cx="1654230" cy="502127"/>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7090836" y="1521269"/>
            <a:ext cx="54561" cy="10094474"/>
          </a:xfrm>
          <a:prstGeom prst="rect">
            <a:avLst/>
          </a:prstGeom>
        </p:spPr>
      </p:pic>
      <p:sp>
        <p:nvSpPr>
          <p:cNvPr id="16" name="Content Placeholder 2"/>
          <p:cNvSpPr>
            <a:spLocks noGrp="1"/>
          </p:cNvSpPr>
          <p:nvPr>
            <p:ph idx="1" hasCustomPrompt="1"/>
          </p:nvPr>
        </p:nvSpPr>
        <p:spPr>
          <a:xfrm>
            <a:off x="609600" y="1548714"/>
            <a:ext cx="10972800" cy="4124139"/>
          </a:xfrm>
          <a:prstGeom prst="rect">
            <a:avLst/>
          </a:prstGeom>
        </p:spPr>
        <p:txBody>
          <a:bodyPr/>
          <a:lstStyle>
            <a:lvl1pPr marL="342900" indent="-227013">
              <a:buSzPct val="100000"/>
              <a:buFont typeface="Calibri Light" panose="020F0302020204030204" pitchFamily="34" charset="0"/>
              <a:buChar char="+"/>
              <a:defRPr/>
            </a:lvl1pPr>
            <a:lvl2pPr marL="742950" indent="-285750">
              <a:buClr>
                <a:srgbClr val="FFF014"/>
              </a:buClr>
              <a:buSzPct val="100000"/>
              <a:buFont typeface="Calibri Light" panose="020F0302020204030204" pitchFamily="34" charset="0"/>
              <a:buChar char="»"/>
              <a:defRPr/>
            </a:lvl2pPr>
            <a:lvl3pPr marL="1143000" indent="-228600">
              <a:buSzPct val="100000"/>
              <a:buFont typeface="Calibri Light" panose="020F0302020204030204" pitchFamily="34" charset="0"/>
              <a:buChar char="+"/>
              <a:defRPr b="1">
                <a:latin typeface="+mj-lt"/>
              </a:defRPr>
            </a:lvl3pPr>
            <a:lvl4pPr marL="1600200" indent="-228600">
              <a:buClr>
                <a:schemeClr val="accent2"/>
              </a:buClr>
              <a:buSzPct val="100000"/>
              <a:buFontTx/>
              <a:buChar char="»"/>
              <a:defRPr/>
            </a:lvl4pPr>
            <a:lvl5pPr marL="2057400" indent="-228600">
              <a:buSzPct val="100000"/>
              <a:buFontTx/>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3624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07388" y="6127424"/>
            <a:ext cx="1654230" cy="502127"/>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7090836" y="1521269"/>
            <a:ext cx="54561" cy="10094474"/>
          </a:xfrm>
          <a:prstGeom prst="rect">
            <a:avLst/>
          </a:prstGeom>
        </p:spPr>
      </p:pic>
    </p:spTree>
    <p:extLst>
      <p:ext uri="{BB962C8B-B14F-4D97-AF65-F5344CB8AC3E}">
        <p14:creationId xmlns:p14="http://schemas.microsoft.com/office/powerpoint/2010/main" val="107477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auto">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12085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9" y="1593"/>
                        <a:ext cx="2116" cy="1587"/>
                      </a:xfrm>
                      <a:prstGeom prst="rect">
                        <a:avLst/>
                      </a:prstGeom>
                    </p:spPr>
                  </p:pic>
                </p:oleObj>
              </mc:Fallback>
            </mc:AlternateContent>
          </a:graphicData>
        </a:graphic>
      </p:graphicFrame>
      <p:pic>
        <p:nvPicPr>
          <p:cNvPr id="13" name="Picture 12"/>
          <p:cNvPicPr>
            <a:picLocks noChangeAspect="1"/>
          </p:cNvPicPr>
          <p:nvPr userDrawn="1"/>
        </p:nvPicPr>
        <p:blipFill rotWithShape="1">
          <a:blip r:embed="rId6" cstate="print">
            <a:extLst>
              <a:ext uri="{28A0092B-C50C-407E-A947-70E740481C1C}">
                <a14:useLocalDpi xmlns:a14="http://schemas.microsoft.com/office/drawing/2010/main" val="0"/>
              </a:ext>
            </a:extLst>
          </a:blip>
          <a:srcRect l="43318"/>
          <a:stretch/>
        </p:blipFill>
        <p:spPr bwMode="ltGray">
          <a:xfrm>
            <a:off x="3" y="0"/>
            <a:ext cx="5171204" cy="6858000"/>
          </a:xfrm>
          <a:prstGeom prst="rect">
            <a:avLst/>
          </a:prstGeom>
        </p:spPr>
      </p:pic>
      <p:sp>
        <p:nvSpPr>
          <p:cNvPr id="4" name="Working Draft Text" hidden="1"/>
          <p:cNvSpPr txBox="1">
            <a:spLocks noChangeArrowheads="1"/>
          </p:cNvSpPr>
          <p:nvPr/>
        </p:nvSpPr>
        <p:spPr bwMode="auto">
          <a:xfrm>
            <a:off x="5562658" y="349870"/>
            <a:ext cx="921727"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900" b="1" baseline="0" noProof="0" dirty="0">
                <a:latin typeface="+mn-lt"/>
              </a:rPr>
              <a:t>WORKING DRAFT</a:t>
            </a:r>
          </a:p>
        </p:txBody>
      </p:sp>
      <p:sp>
        <p:nvSpPr>
          <p:cNvPr id="5" name="doc id"/>
          <p:cNvSpPr txBox="1">
            <a:spLocks noChangeArrowheads="1"/>
          </p:cNvSpPr>
          <p:nvPr/>
        </p:nvSpPr>
        <p:spPr bwMode="auto">
          <a:xfrm>
            <a:off x="11485749" y="37255"/>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US" sz="800" baseline="0" noProof="0" dirty="0">
              <a:latin typeface="+mn-lt"/>
            </a:endParaRPr>
          </a:p>
        </p:txBody>
      </p:sp>
      <p:sp>
        <p:nvSpPr>
          <p:cNvPr id="6" name="Working Draft" hidden="1"/>
          <p:cNvSpPr txBox="1">
            <a:spLocks noChangeArrowheads="1"/>
          </p:cNvSpPr>
          <p:nvPr/>
        </p:nvSpPr>
        <p:spPr bwMode="auto">
          <a:xfrm>
            <a:off x="5562655" y="508605"/>
            <a:ext cx="3165931"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CA" sz="900" baseline="0" noProof="0">
                <a:latin typeface="+mn-lt"/>
              </a:rPr>
              <a:t>Last Modified 2016-11-15 12:01 PM Eastern Standard Time</a:t>
            </a:r>
            <a:endParaRPr lang="en-US" sz="900" baseline="0" noProof="0" dirty="0">
              <a:latin typeface="+mn-lt"/>
            </a:endParaRPr>
          </a:p>
        </p:txBody>
      </p:sp>
      <p:sp>
        <p:nvSpPr>
          <p:cNvPr id="7" name="Printed" hidden="1"/>
          <p:cNvSpPr txBox="1">
            <a:spLocks noChangeArrowheads="1"/>
          </p:cNvSpPr>
          <p:nvPr/>
        </p:nvSpPr>
        <p:spPr bwMode="auto">
          <a:xfrm>
            <a:off x="5562655" y="668962"/>
            <a:ext cx="2641749"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900" baseline="0" noProof="0">
                <a:latin typeface="+mn-lt"/>
              </a:rPr>
              <a:t>Printed 10/12/2016 2:36 PM India Standard Time</a:t>
            </a:r>
            <a:endParaRPr lang="en-US" sz="900" baseline="0" noProof="0" dirty="0">
              <a:latin typeface="+mn-lt"/>
            </a:endParaRPr>
          </a:p>
        </p:txBody>
      </p:sp>
      <p:sp>
        <p:nvSpPr>
          <p:cNvPr id="9" name="McK Document type"/>
          <p:cNvSpPr txBox="1">
            <a:spLocks noChangeArrowheads="1"/>
          </p:cNvSpPr>
          <p:nvPr/>
        </p:nvSpPr>
        <p:spPr bwMode="auto">
          <a:xfrm>
            <a:off x="5562658" y="5030934"/>
            <a:ext cx="6108521" cy="220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baseline="0" noProof="0" dirty="0">
                <a:latin typeface="+mn-lt"/>
              </a:rPr>
              <a:t>Digital Manufacturing &amp; Design Innovation Institute</a:t>
            </a:r>
          </a:p>
        </p:txBody>
      </p:sp>
      <p:sp>
        <p:nvSpPr>
          <p:cNvPr id="10" name="McK Date"/>
          <p:cNvSpPr txBox="1">
            <a:spLocks noChangeArrowheads="1"/>
          </p:cNvSpPr>
          <p:nvPr/>
        </p:nvSpPr>
        <p:spPr bwMode="auto">
          <a:xfrm>
            <a:off x="5562658" y="5304671"/>
            <a:ext cx="6108521" cy="220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baseline="0" noProof="0" dirty="0">
                <a:latin typeface="+mn-lt"/>
              </a:rPr>
              <a:t>October 2016</a:t>
            </a:r>
          </a:p>
        </p:txBody>
      </p:sp>
      <p:sp>
        <p:nvSpPr>
          <p:cNvPr id="13314" name="Rectangle 1026"/>
          <p:cNvSpPr>
            <a:spLocks noGrp="1" noChangeArrowheads="1"/>
          </p:cNvSpPr>
          <p:nvPr>
            <p:ph type="ctrTitle"/>
          </p:nvPr>
        </p:nvSpPr>
        <p:spPr bwMode="auto">
          <a:xfrm>
            <a:off x="5562658" y="2572384"/>
            <a:ext cx="6108521" cy="1231106"/>
          </a:xfrm>
          <a:prstGeom prst="rect">
            <a:avLst/>
          </a:prstGeom>
        </p:spPr>
        <p:txBody>
          <a:bodyPr anchor="b"/>
          <a:lstStyle>
            <a:lvl1pPr>
              <a:defRPr sz="4000" b="1" baseline="0">
                <a:latin typeface="+mj-lt"/>
                <a:ea typeface="+mj-ea"/>
                <a:sym typeface="+mj-lt"/>
              </a:defRPr>
            </a:lvl1pPr>
          </a:lstStyle>
          <a:p>
            <a:pPr lvl="0"/>
            <a:r>
              <a:rPr lang="en-US" noProof="0" dirty="0"/>
              <a:t>Click to edit Master title style</a:t>
            </a:r>
          </a:p>
        </p:txBody>
      </p:sp>
      <p:sp>
        <p:nvSpPr>
          <p:cNvPr id="13315" name="Rectangle 1027"/>
          <p:cNvSpPr>
            <a:spLocks noGrp="1" noChangeArrowheads="1"/>
          </p:cNvSpPr>
          <p:nvPr>
            <p:ph type="subTitle" idx="1"/>
          </p:nvPr>
        </p:nvSpPr>
        <p:spPr bwMode="auto">
          <a:xfrm>
            <a:off x="5562658" y="3945699"/>
            <a:ext cx="6108521" cy="369332"/>
          </a:xfrm>
        </p:spPr>
        <p:txBody>
          <a:bodyPr>
            <a:spAutoFit/>
          </a:bodyPr>
          <a:lstStyle>
            <a:lvl1pPr>
              <a:defRPr sz="2400" b="1" baseline="0">
                <a:latin typeface="+mn-lt"/>
                <a:ea typeface="+mn-ea"/>
              </a:defRPr>
            </a:lvl1pPr>
          </a:lstStyle>
          <a:p>
            <a:pPr lvl="0"/>
            <a:r>
              <a:rPr lang="en-US" noProof="0"/>
              <a:t>Click to edit Master subtitle style</a:t>
            </a:r>
            <a:endParaRPr lang="en-US" noProof="0" dirty="0"/>
          </a:p>
        </p:txBody>
      </p:sp>
      <p:pic>
        <p:nvPicPr>
          <p:cNvPr id="14" name="Picture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0900" y="6165869"/>
            <a:ext cx="1606637" cy="365760"/>
          </a:xfrm>
          <a:prstGeom prst="rect">
            <a:avLst/>
          </a:prstGeom>
        </p:spPr>
      </p:pic>
      <p:sp>
        <p:nvSpPr>
          <p:cNvPr id="15" name="LogoImage"/>
          <p:cNvSpPr>
            <a:spLocks noEditPoints="1"/>
          </p:cNvSpPr>
          <p:nvPr userDrawn="1"/>
        </p:nvSpPr>
        <p:spPr bwMode="auto">
          <a:xfrm>
            <a:off x="9069556" y="6242479"/>
            <a:ext cx="2902637" cy="238073"/>
          </a:xfrm>
          <a:custGeom>
            <a:avLst/>
            <a:gdLst>
              <a:gd name="T0" fmla="*/ 504 w 5516"/>
              <a:gd name="T1" fmla="*/ 26 h 606"/>
              <a:gd name="T2" fmla="*/ 18 w 5516"/>
              <a:gd name="T3" fmla="*/ 22 h 606"/>
              <a:gd name="T4" fmla="*/ 140 w 5516"/>
              <a:gd name="T5" fmla="*/ 436 h 606"/>
              <a:gd name="T6" fmla="*/ 408 w 5516"/>
              <a:gd name="T7" fmla="*/ 372 h 606"/>
              <a:gd name="T8" fmla="*/ 696 w 5516"/>
              <a:gd name="T9" fmla="*/ 422 h 606"/>
              <a:gd name="T10" fmla="*/ 768 w 5516"/>
              <a:gd name="T11" fmla="*/ 196 h 606"/>
              <a:gd name="T12" fmla="*/ 1272 w 5516"/>
              <a:gd name="T13" fmla="*/ 26 h 606"/>
              <a:gd name="T14" fmla="*/ 1302 w 5516"/>
              <a:gd name="T15" fmla="*/ 338 h 606"/>
              <a:gd name="T16" fmla="*/ 1202 w 5516"/>
              <a:gd name="T17" fmla="*/ 436 h 606"/>
              <a:gd name="T18" fmla="*/ 1030 w 5516"/>
              <a:gd name="T19" fmla="*/ 10 h 606"/>
              <a:gd name="T20" fmla="*/ 960 w 5516"/>
              <a:gd name="T21" fmla="*/ 22 h 606"/>
              <a:gd name="T22" fmla="*/ 804 w 5516"/>
              <a:gd name="T23" fmla="*/ 434 h 606"/>
              <a:gd name="T24" fmla="*/ 930 w 5516"/>
              <a:gd name="T25" fmla="*/ 246 h 606"/>
              <a:gd name="T26" fmla="*/ 1658 w 5516"/>
              <a:gd name="T27" fmla="*/ 342 h 606"/>
              <a:gd name="T28" fmla="*/ 1368 w 5516"/>
              <a:gd name="T29" fmla="*/ 188 h 606"/>
              <a:gd name="T30" fmla="*/ 1514 w 5516"/>
              <a:gd name="T31" fmla="*/ 436 h 606"/>
              <a:gd name="T32" fmla="*/ 1564 w 5516"/>
              <a:gd name="T33" fmla="*/ 434 h 606"/>
              <a:gd name="T34" fmla="*/ 1904 w 5516"/>
              <a:gd name="T35" fmla="*/ 184 h 606"/>
              <a:gd name="T36" fmla="*/ 1728 w 5516"/>
              <a:gd name="T37" fmla="*/ 366 h 606"/>
              <a:gd name="T38" fmla="*/ 2102 w 5516"/>
              <a:gd name="T39" fmla="*/ 192 h 606"/>
              <a:gd name="T40" fmla="*/ 1982 w 5516"/>
              <a:gd name="T41" fmla="*/ 320 h 606"/>
              <a:gd name="T42" fmla="*/ 2478 w 5516"/>
              <a:gd name="T43" fmla="*/ 242 h 606"/>
              <a:gd name="T44" fmla="*/ 2406 w 5516"/>
              <a:gd name="T45" fmla="*/ 390 h 606"/>
              <a:gd name="T46" fmla="*/ 2234 w 5516"/>
              <a:gd name="T47" fmla="*/ 192 h 606"/>
              <a:gd name="T48" fmla="*/ 2478 w 5516"/>
              <a:gd name="T49" fmla="*/ 242 h 606"/>
              <a:gd name="T50" fmla="*/ 2928 w 5516"/>
              <a:gd name="T51" fmla="*/ 448 h 606"/>
              <a:gd name="T52" fmla="*/ 2958 w 5516"/>
              <a:gd name="T53" fmla="*/ 230 h 606"/>
              <a:gd name="T54" fmla="*/ 2716 w 5516"/>
              <a:gd name="T55" fmla="*/ 54 h 606"/>
              <a:gd name="T56" fmla="*/ 2714 w 5516"/>
              <a:gd name="T57" fmla="*/ 36 h 606"/>
              <a:gd name="T58" fmla="*/ 2928 w 5516"/>
              <a:gd name="T59" fmla="*/ 448 h 606"/>
              <a:gd name="T60" fmla="*/ 3388 w 5516"/>
              <a:gd name="T61" fmla="*/ 4 h 606"/>
              <a:gd name="T62" fmla="*/ 3396 w 5516"/>
              <a:gd name="T63" fmla="*/ 366 h 606"/>
              <a:gd name="T64" fmla="*/ 3580 w 5516"/>
              <a:gd name="T65" fmla="*/ 190 h 606"/>
              <a:gd name="T66" fmla="*/ 3502 w 5516"/>
              <a:gd name="T67" fmla="*/ 432 h 606"/>
              <a:gd name="T68" fmla="*/ 4232 w 5516"/>
              <a:gd name="T69" fmla="*/ 348 h 606"/>
              <a:gd name="T70" fmla="*/ 3858 w 5516"/>
              <a:gd name="T71" fmla="*/ 176 h 606"/>
              <a:gd name="T72" fmla="*/ 3758 w 5516"/>
              <a:gd name="T73" fmla="*/ 446 h 606"/>
              <a:gd name="T74" fmla="*/ 3990 w 5516"/>
              <a:gd name="T75" fmla="*/ 282 h 606"/>
              <a:gd name="T76" fmla="*/ 4042 w 5516"/>
              <a:gd name="T77" fmla="*/ 342 h 606"/>
              <a:gd name="T78" fmla="*/ 4134 w 5516"/>
              <a:gd name="T79" fmla="*/ 448 h 606"/>
              <a:gd name="T80" fmla="*/ 4454 w 5516"/>
              <a:gd name="T81" fmla="*/ 202 h 606"/>
              <a:gd name="T82" fmla="*/ 4284 w 5516"/>
              <a:gd name="T83" fmla="*/ 174 h 606"/>
              <a:gd name="T84" fmla="*/ 4432 w 5516"/>
              <a:gd name="T85" fmla="*/ 588 h 606"/>
              <a:gd name="T86" fmla="*/ 4792 w 5516"/>
              <a:gd name="T87" fmla="*/ 382 h 606"/>
              <a:gd name="T88" fmla="*/ 5192 w 5516"/>
              <a:gd name="T89" fmla="*/ 340 h 606"/>
              <a:gd name="T90" fmla="*/ 4902 w 5516"/>
              <a:gd name="T91" fmla="*/ 186 h 606"/>
              <a:gd name="T92" fmla="*/ 4850 w 5516"/>
              <a:gd name="T93" fmla="*/ 274 h 606"/>
              <a:gd name="T94" fmla="*/ 4742 w 5516"/>
              <a:gd name="T95" fmla="*/ 194 h 606"/>
              <a:gd name="T96" fmla="*/ 4794 w 5516"/>
              <a:gd name="T97" fmla="*/ 418 h 606"/>
              <a:gd name="T98" fmla="*/ 5004 w 5516"/>
              <a:gd name="T99" fmla="*/ 338 h 606"/>
              <a:gd name="T100" fmla="*/ 5098 w 5516"/>
              <a:gd name="T101" fmla="*/ 446 h 606"/>
              <a:gd name="T102" fmla="*/ 5418 w 5516"/>
              <a:gd name="T103" fmla="*/ 192 h 606"/>
              <a:gd name="T104" fmla="*/ 5348 w 5516"/>
              <a:gd name="T105" fmla="*/ 180 h 606"/>
              <a:gd name="T106" fmla="*/ 5254 w 5516"/>
              <a:gd name="T107"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6" h="606">
                <a:moveTo>
                  <a:pt x="366" y="448"/>
                </a:moveTo>
                <a:cubicBezTo>
                  <a:pt x="524" y="448"/>
                  <a:pt x="524" y="448"/>
                  <a:pt x="524" y="448"/>
                </a:cubicBezTo>
                <a:cubicBezTo>
                  <a:pt x="524" y="436"/>
                  <a:pt x="524" y="436"/>
                  <a:pt x="524" y="436"/>
                </a:cubicBezTo>
                <a:cubicBezTo>
                  <a:pt x="486" y="432"/>
                  <a:pt x="470" y="414"/>
                  <a:pt x="468" y="362"/>
                </a:cubicBezTo>
                <a:cubicBezTo>
                  <a:pt x="454" y="86"/>
                  <a:pt x="454" y="86"/>
                  <a:pt x="454" y="86"/>
                </a:cubicBezTo>
                <a:cubicBezTo>
                  <a:pt x="452" y="46"/>
                  <a:pt x="470" y="30"/>
                  <a:pt x="504" y="26"/>
                </a:cubicBezTo>
                <a:cubicBezTo>
                  <a:pt x="504" y="12"/>
                  <a:pt x="504" y="12"/>
                  <a:pt x="504" y="12"/>
                </a:cubicBezTo>
                <a:cubicBezTo>
                  <a:pt x="394" y="12"/>
                  <a:pt x="394" y="12"/>
                  <a:pt x="394" y="12"/>
                </a:cubicBezTo>
                <a:cubicBezTo>
                  <a:pt x="264" y="350"/>
                  <a:pt x="264" y="350"/>
                  <a:pt x="264" y="350"/>
                </a:cubicBezTo>
                <a:cubicBezTo>
                  <a:pt x="132" y="10"/>
                  <a:pt x="132" y="10"/>
                  <a:pt x="132" y="10"/>
                </a:cubicBezTo>
                <a:cubicBezTo>
                  <a:pt x="18" y="10"/>
                  <a:pt x="18" y="10"/>
                  <a:pt x="18" y="10"/>
                </a:cubicBezTo>
                <a:cubicBezTo>
                  <a:pt x="18" y="22"/>
                  <a:pt x="18" y="22"/>
                  <a:pt x="18" y="22"/>
                </a:cubicBezTo>
                <a:cubicBezTo>
                  <a:pt x="40" y="26"/>
                  <a:pt x="74" y="32"/>
                  <a:pt x="72" y="84"/>
                </a:cubicBezTo>
                <a:cubicBezTo>
                  <a:pt x="58" y="352"/>
                  <a:pt x="58" y="352"/>
                  <a:pt x="58" y="352"/>
                </a:cubicBezTo>
                <a:cubicBezTo>
                  <a:pt x="54" y="410"/>
                  <a:pt x="38" y="430"/>
                  <a:pt x="0" y="436"/>
                </a:cubicBezTo>
                <a:cubicBezTo>
                  <a:pt x="0" y="448"/>
                  <a:pt x="0" y="448"/>
                  <a:pt x="0" y="448"/>
                </a:cubicBezTo>
                <a:cubicBezTo>
                  <a:pt x="140" y="448"/>
                  <a:pt x="140" y="448"/>
                  <a:pt x="140" y="448"/>
                </a:cubicBezTo>
                <a:cubicBezTo>
                  <a:pt x="140" y="436"/>
                  <a:pt x="140" y="436"/>
                  <a:pt x="140" y="436"/>
                </a:cubicBezTo>
                <a:cubicBezTo>
                  <a:pt x="98" y="428"/>
                  <a:pt x="84" y="414"/>
                  <a:pt x="88" y="356"/>
                </a:cubicBezTo>
                <a:cubicBezTo>
                  <a:pt x="100" y="86"/>
                  <a:pt x="100" y="86"/>
                  <a:pt x="100" y="86"/>
                </a:cubicBezTo>
                <a:cubicBezTo>
                  <a:pt x="240" y="444"/>
                  <a:pt x="240" y="444"/>
                  <a:pt x="240" y="444"/>
                </a:cubicBezTo>
                <a:cubicBezTo>
                  <a:pt x="258" y="444"/>
                  <a:pt x="258" y="444"/>
                  <a:pt x="258" y="444"/>
                </a:cubicBezTo>
                <a:cubicBezTo>
                  <a:pt x="396" y="86"/>
                  <a:pt x="396" y="86"/>
                  <a:pt x="396" y="86"/>
                </a:cubicBezTo>
                <a:cubicBezTo>
                  <a:pt x="408" y="372"/>
                  <a:pt x="408" y="372"/>
                  <a:pt x="408" y="372"/>
                </a:cubicBezTo>
                <a:cubicBezTo>
                  <a:pt x="410" y="416"/>
                  <a:pt x="398" y="430"/>
                  <a:pt x="366" y="434"/>
                </a:cubicBezTo>
                <a:lnTo>
                  <a:pt x="366" y="448"/>
                </a:lnTo>
                <a:close/>
                <a:moveTo>
                  <a:pt x="670" y="456"/>
                </a:moveTo>
                <a:cubicBezTo>
                  <a:pt x="708" y="456"/>
                  <a:pt x="756" y="440"/>
                  <a:pt x="782" y="412"/>
                </a:cubicBezTo>
                <a:cubicBezTo>
                  <a:pt x="776" y="400"/>
                  <a:pt x="776" y="400"/>
                  <a:pt x="776" y="400"/>
                </a:cubicBezTo>
                <a:cubicBezTo>
                  <a:pt x="750" y="416"/>
                  <a:pt x="722" y="422"/>
                  <a:pt x="696" y="422"/>
                </a:cubicBezTo>
                <a:cubicBezTo>
                  <a:pt x="620" y="422"/>
                  <a:pt x="592" y="358"/>
                  <a:pt x="592" y="290"/>
                </a:cubicBezTo>
                <a:cubicBezTo>
                  <a:pt x="592" y="258"/>
                  <a:pt x="600" y="236"/>
                  <a:pt x="614" y="222"/>
                </a:cubicBezTo>
                <a:cubicBezTo>
                  <a:pt x="626" y="210"/>
                  <a:pt x="646" y="204"/>
                  <a:pt x="664" y="204"/>
                </a:cubicBezTo>
                <a:cubicBezTo>
                  <a:pt x="690" y="204"/>
                  <a:pt x="722" y="214"/>
                  <a:pt x="744" y="244"/>
                </a:cubicBezTo>
                <a:cubicBezTo>
                  <a:pt x="750" y="244"/>
                  <a:pt x="750" y="244"/>
                  <a:pt x="750" y="244"/>
                </a:cubicBezTo>
                <a:cubicBezTo>
                  <a:pt x="758" y="234"/>
                  <a:pt x="766" y="212"/>
                  <a:pt x="768" y="196"/>
                </a:cubicBezTo>
                <a:cubicBezTo>
                  <a:pt x="748" y="180"/>
                  <a:pt x="720" y="172"/>
                  <a:pt x="686" y="172"/>
                </a:cubicBezTo>
                <a:cubicBezTo>
                  <a:pt x="604" y="172"/>
                  <a:pt x="544" y="246"/>
                  <a:pt x="544" y="326"/>
                </a:cubicBezTo>
                <a:cubicBezTo>
                  <a:pt x="540" y="390"/>
                  <a:pt x="576" y="456"/>
                  <a:pt x="670" y="456"/>
                </a:cubicBezTo>
                <a:moveTo>
                  <a:pt x="1272" y="98"/>
                </a:moveTo>
                <a:cubicBezTo>
                  <a:pt x="1292" y="98"/>
                  <a:pt x="1308" y="82"/>
                  <a:pt x="1308" y="62"/>
                </a:cubicBezTo>
                <a:cubicBezTo>
                  <a:pt x="1308" y="42"/>
                  <a:pt x="1292" y="26"/>
                  <a:pt x="1272" y="26"/>
                </a:cubicBezTo>
                <a:cubicBezTo>
                  <a:pt x="1252" y="26"/>
                  <a:pt x="1238" y="42"/>
                  <a:pt x="1238" y="62"/>
                </a:cubicBezTo>
                <a:cubicBezTo>
                  <a:pt x="1238" y="82"/>
                  <a:pt x="1252" y="98"/>
                  <a:pt x="1272" y="98"/>
                </a:cubicBezTo>
                <a:moveTo>
                  <a:pt x="1202" y="448"/>
                </a:moveTo>
                <a:cubicBezTo>
                  <a:pt x="1346" y="448"/>
                  <a:pt x="1346" y="448"/>
                  <a:pt x="1346" y="448"/>
                </a:cubicBezTo>
                <a:cubicBezTo>
                  <a:pt x="1346" y="436"/>
                  <a:pt x="1346" y="436"/>
                  <a:pt x="1346" y="436"/>
                </a:cubicBezTo>
                <a:cubicBezTo>
                  <a:pt x="1304" y="432"/>
                  <a:pt x="1302" y="434"/>
                  <a:pt x="1302" y="338"/>
                </a:cubicBezTo>
                <a:cubicBezTo>
                  <a:pt x="1302" y="176"/>
                  <a:pt x="1302" y="176"/>
                  <a:pt x="1302" y="176"/>
                </a:cubicBezTo>
                <a:cubicBezTo>
                  <a:pt x="1200" y="176"/>
                  <a:pt x="1200" y="176"/>
                  <a:pt x="1200" y="176"/>
                </a:cubicBezTo>
                <a:cubicBezTo>
                  <a:pt x="1200" y="188"/>
                  <a:pt x="1200" y="188"/>
                  <a:pt x="1200" y="188"/>
                </a:cubicBezTo>
                <a:cubicBezTo>
                  <a:pt x="1244" y="190"/>
                  <a:pt x="1250" y="192"/>
                  <a:pt x="1250" y="268"/>
                </a:cubicBezTo>
                <a:cubicBezTo>
                  <a:pt x="1250" y="336"/>
                  <a:pt x="1250" y="336"/>
                  <a:pt x="1250" y="336"/>
                </a:cubicBezTo>
                <a:cubicBezTo>
                  <a:pt x="1250" y="432"/>
                  <a:pt x="1248" y="432"/>
                  <a:pt x="1202" y="436"/>
                </a:cubicBezTo>
                <a:cubicBezTo>
                  <a:pt x="1178" y="434"/>
                  <a:pt x="1154" y="426"/>
                  <a:pt x="1076" y="338"/>
                </a:cubicBezTo>
                <a:cubicBezTo>
                  <a:pt x="1046" y="302"/>
                  <a:pt x="996" y="244"/>
                  <a:pt x="968" y="206"/>
                </a:cubicBezTo>
                <a:cubicBezTo>
                  <a:pt x="1062" y="102"/>
                  <a:pt x="1062" y="102"/>
                  <a:pt x="1062" y="102"/>
                </a:cubicBezTo>
                <a:cubicBezTo>
                  <a:pt x="1108" y="52"/>
                  <a:pt x="1132" y="26"/>
                  <a:pt x="1176" y="24"/>
                </a:cubicBezTo>
                <a:cubicBezTo>
                  <a:pt x="1176" y="10"/>
                  <a:pt x="1176" y="10"/>
                  <a:pt x="1176" y="10"/>
                </a:cubicBezTo>
                <a:cubicBezTo>
                  <a:pt x="1030" y="10"/>
                  <a:pt x="1030" y="10"/>
                  <a:pt x="1030" y="10"/>
                </a:cubicBezTo>
                <a:cubicBezTo>
                  <a:pt x="1030" y="22"/>
                  <a:pt x="1030" y="22"/>
                  <a:pt x="1030" y="22"/>
                </a:cubicBezTo>
                <a:cubicBezTo>
                  <a:pt x="1050" y="26"/>
                  <a:pt x="1056" y="32"/>
                  <a:pt x="1056" y="46"/>
                </a:cubicBezTo>
                <a:cubicBezTo>
                  <a:pt x="1056" y="56"/>
                  <a:pt x="1054" y="72"/>
                  <a:pt x="1026" y="102"/>
                </a:cubicBezTo>
                <a:cubicBezTo>
                  <a:pt x="910" y="230"/>
                  <a:pt x="910" y="230"/>
                  <a:pt x="910" y="230"/>
                </a:cubicBezTo>
                <a:cubicBezTo>
                  <a:pt x="910" y="148"/>
                  <a:pt x="910" y="148"/>
                  <a:pt x="910" y="148"/>
                </a:cubicBezTo>
                <a:cubicBezTo>
                  <a:pt x="910" y="36"/>
                  <a:pt x="916" y="28"/>
                  <a:pt x="960" y="22"/>
                </a:cubicBezTo>
                <a:cubicBezTo>
                  <a:pt x="960" y="8"/>
                  <a:pt x="960" y="8"/>
                  <a:pt x="960" y="8"/>
                </a:cubicBezTo>
                <a:cubicBezTo>
                  <a:pt x="804" y="8"/>
                  <a:pt x="804" y="8"/>
                  <a:pt x="804" y="8"/>
                </a:cubicBezTo>
                <a:cubicBezTo>
                  <a:pt x="804" y="22"/>
                  <a:pt x="804" y="22"/>
                  <a:pt x="804" y="22"/>
                </a:cubicBezTo>
                <a:cubicBezTo>
                  <a:pt x="852" y="26"/>
                  <a:pt x="854" y="36"/>
                  <a:pt x="854" y="148"/>
                </a:cubicBezTo>
                <a:cubicBezTo>
                  <a:pt x="854" y="300"/>
                  <a:pt x="854" y="300"/>
                  <a:pt x="854" y="300"/>
                </a:cubicBezTo>
                <a:cubicBezTo>
                  <a:pt x="854" y="422"/>
                  <a:pt x="850" y="430"/>
                  <a:pt x="804" y="434"/>
                </a:cubicBezTo>
                <a:cubicBezTo>
                  <a:pt x="804" y="446"/>
                  <a:pt x="804" y="446"/>
                  <a:pt x="804" y="446"/>
                </a:cubicBezTo>
                <a:cubicBezTo>
                  <a:pt x="960" y="446"/>
                  <a:pt x="960" y="446"/>
                  <a:pt x="960" y="446"/>
                </a:cubicBezTo>
                <a:cubicBezTo>
                  <a:pt x="960" y="434"/>
                  <a:pt x="960" y="434"/>
                  <a:pt x="960" y="434"/>
                </a:cubicBezTo>
                <a:cubicBezTo>
                  <a:pt x="910" y="428"/>
                  <a:pt x="910" y="424"/>
                  <a:pt x="910" y="292"/>
                </a:cubicBezTo>
                <a:cubicBezTo>
                  <a:pt x="910" y="268"/>
                  <a:pt x="910" y="268"/>
                  <a:pt x="910" y="268"/>
                </a:cubicBezTo>
                <a:cubicBezTo>
                  <a:pt x="930" y="246"/>
                  <a:pt x="930" y="246"/>
                  <a:pt x="930" y="246"/>
                </a:cubicBezTo>
                <a:cubicBezTo>
                  <a:pt x="982" y="310"/>
                  <a:pt x="1038" y="380"/>
                  <a:pt x="1098" y="448"/>
                </a:cubicBezTo>
                <a:cubicBezTo>
                  <a:pt x="1202" y="448"/>
                  <a:pt x="1202" y="448"/>
                  <a:pt x="1202" y="448"/>
                </a:cubicBezTo>
                <a:close/>
                <a:moveTo>
                  <a:pt x="1564" y="448"/>
                </a:moveTo>
                <a:cubicBezTo>
                  <a:pt x="1706" y="448"/>
                  <a:pt x="1706" y="448"/>
                  <a:pt x="1706" y="448"/>
                </a:cubicBezTo>
                <a:cubicBezTo>
                  <a:pt x="1706" y="436"/>
                  <a:pt x="1706" y="436"/>
                  <a:pt x="1706" y="436"/>
                </a:cubicBezTo>
                <a:cubicBezTo>
                  <a:pt x="1658" y="434"/>
                  <a:pt x="1658" y="432"/>
                  <a:pt x="1658" y="342"/>
                </a:cubicBezTo>
                <a:cubicBezTo>
                  <a:pt x="1658" y="280"/>
                  <a:pt x="1658" y="280"/>
                  <a:pt x="1658" y="280"/>
                </a:cubicBezTo>
                <a:cubicBezTo>
                  <a:pt x="1658" y="198"/>
                  <a:pt x="1612" y="172"/>
                  <a:pt x="1570" y="172"/>
                </a:cubicBezTo>
                <a:cubicBezTo>
                  <a:pt x="1534" y="172"/>
                  <a:pt x="1498" y="188"/>
                  <a:pt x="1470" y="224"/>
                </a:cubicBezTo>
                <a:cubicBezTo>
                  <a:pt x="1470" y="176"/>
                  <a:pt x="1470" y="176"/>
                  <a:pt x="1470" y="176"/>
                </a:cubicBezTo>
                <a:cubicBezTo>
                  <a:pt x="1368" y="176"/>
                  <a:pt x="1368" y="176"/>
                  <a:pt x="1368" y="176"/>
                </a:cubicBezTo>
                <a:cubicBezTo>
                  <a:pt x="1368" y="188"/>
                  <a:pt x="1368" y="188"/>
                  <a:pt x="1368" y="188"/>
                </a:cubicBezTo>
                <a:cubicBezTo>
                  <a:pt x="1412" y="190"/>
                  <a:pt x="1418" y="192"/>
                  <a:pt x="1418" y="268"/>
                </a:cubicBezTo>
                <a:cubicBezTo>
                  <a:pt x="1418" y="336"/>
                  <a:pt x="1418" y="336"/>
                  <a:pt x="1418" y="336"/>
                </a:cubicBezTo>
                <a:cubicBezTo>
                  <a:pt x="1418" y="434"/>
                  <a:pt x="1418" y="434"/>
                  <a:pt x="1370" y="436"/>
                </a:cubicBezTo>
                <a:cubicBezTo>
                  <a:pt x="1370" y="448"/>
                  <a:pt x="1370" y="448"/>
                  <a:pt x="1370" y="448"/>
                </a:cubicBezTo>
                <a:cubicBezTo>
                  <a:pt x="1514" y="448"/>
                  <a:pt x="1514" y="448"/>
                  <a:pt x="1514" y="448"/>
                </a:cubicBezTo>
                <a:cubicBezTo>
                  <a:pt x="1514" y="436"/>
                  <a:pt x="1514" y="436"/>
                  <a:pt x="1514" y="436"/>
                </a:cubicBezTo>
                <a:cubicBezTo>
                  <a:pt x="1472" y="432"/>
                  <a:pt x="1470" y="434"/>
                  <a:pt x="1470" y="338"/>
                </a:cubicBezTo>
                <a:cubicBezTo>
                  <a:pt x="1470" y="262"/>
                  <a:pt x="1470" y="262"/>
                  <a:pt x="1470" y="262"/>
                </a:cubicBezTo>
                <a:cubicBezTo>
                  <a:pt x="1470" y="236"/>
                  <a:pt x="1504" y="206"/>
                  <a:pt x="1546" y="206"/>
                </a:cubicBezTo>
                <a:cubicBezTo>
                  <a:pt x="1580" y="206"/>
                  <a:pt x="1606" y="220"/>
                  <a:pt x="1606" y="286"/>
                </a:cubicBezTo>
                <a:cubicBezTo>
                  <a:pt x="1606" y="340"/>
                  <a:pt x="1606" y="340"/>
                  <a:pt x="1606" y="340"/>
                </a:cubicBezTo>
                <a:cubicBezTo>
                  <a:pt x="1606" y="432"/>
                  <a:pt x="1602" y="432"/>
                  <a:pt x="1564" y="434"/>
                </a:cubicBezTo>
                <a:lnTo>
                  <a:pt x="1564" y="448"/>
                </a:lnTo>
                <a:close/>
                <a:moveTo>
                  <a:pt x="1776" y="222"/>
                </a:moveTo>
                <a:cubicBezTo>
                  <a:pt x="1776" y="200"/>
                  <a:pt x="1796" y="188"/>
                  <a:pt x="1822" y="188"/>
                </a:cubicBezTo>
                <a:cubicBezTo>
                  <a:pt x="1874" y="188"/>
                  <a:pt x="1896" y="236"/>
                  <a:pt x="1900" y="252"/>
                </a:cubicBezTo>
                <a:cubicBezTo>
                  <a:pt x="1912" y="252"/>
                  <a:pt x="1912" y="252"/>
                  <a:pt x="1912" y="252"/>
                </a:cubicBezTo>
                <a:cubicBezTo>
                  <a:pt x="1912" y="212"/>
                  <a:pt x="1908" y="188"/>
                  <a:pt x="1904" y="184"/>
                </a:cubicBezTo>
                <a:cubicBezTo>
                  <a:pt x="1900" y="180"/>
                  <a:pt x="1862" y="170"/>
                  <a:pt x="1824" y="170"/>
                </a:cubicBezTo>
                <a:cubicBezTo>
                  <a:pt x="1768" y="170"/>
                  <a:pt x="1734" y="206"/>
                  <a:pt x="1734" y="248"/>
                </a:cubicBezTo>
                <a:cubicBezTo>
                  <a:pt x="1734" y="340"/>
                  <a:pt x="1890" y="322"/>
                  <a:pt x="1890" y="396"/>
                </a:cubicBezTo>
                <a:cubicBezTo>
                  <a:pt x="1890" y="422"/>
                  <a:pt x="1866" y="436"/>
                  <a:pt x="1826" y="436"/>
                </a:cubicBezTo>
                <a:cubicBezTo>
                  <a:pt x="1788" y="436"/>
                  <a:pt x="1754" y="416"/>
                  <a:pt x="1744" y="366"/>
                </a:cubicBezTo>
                <a:cubicBezTo>
                  <a:pt x="1728" y="366"/>
                  <a:pt x="1728" y="366"/>
                  <a:pt x="1728" y="366"/>
                </a:cubicBezTo>
                <a:cubicBezTo>
                  <a:pt x="1728" y="386"/>
                  <a:pt x="1732" y="422"/>
                  <a:pt x="1734" y="428"/>
                </a:cubicBezTo>
                <a:cubicBezTo>
                  <a:pt x="1744" y="446"/>
                  <a:pt x="1788" y="454"/>
                  <a:pt x="1824" y="454"/>
                </a:cubicBezTo>
                <a:cubicBezTo>
                  <a:pt x="1888" y="454"/>
                  <a:pt x="1928" y="416"/>
                  <a:pt x="1928" y="372"/>
                </a:cubicBezTo>
                <a:cubicBezTo>
                  <a:pt x="1932" y="270"/>
                  <a:pt x="1776" y="286"/>
                  <a:pt x="1776" y="222"/>
                </a:cubicBezTo>
                <a:moveTo>
                  <a:pt x="2030" y="270"/>
                </a:moveTo>
                <a:cubicBezTo>
                  <a:pt x="2034" y="220"/>
                  <a:pt x="2058" y="192"/>
                  <a:pt x="2102" y="192"/>
                </a:cubicBezTo>
                <a:cubicBezTo>
                  <a:pt x="2144" y="192"/>
                  <a:pt x="2170" y="220"/>
                  <a:pt x="2172" y="270"/>
                </a:cubicBezTo>
                <a:lnTo>
                  <a:pt x="2030" y="270"/>
                </a:lnTo>
                <a:close/>
                <a:moveTo>
                  <a:pt x="2030" y="290"/>
                </a:moveTo>
                <a:cubicBezTo>
                  <a:pt x="2222" y="290"/>
                  <a:pt x="2222" y="290"/>
                  <a:pt x="2222" y="290"/>
                </a:cubicBezTo>
                <a:cubicBezTo>
                  <a:pt x="2226" y="228"/>
                  <a:pt x="2192" y="168"/>
                  <a:pt x="2114" y="168"/>
                </a:cubicBezTo>
                <a:cubicBezTo>
                  <a:pt x="2034" y="168"/>
                  <a:pt x="1982" y="232"/>
                  <a:pt x="1982" y="320"/>
                </a:cubicBezTo>
                <a:cubicBezTo>
                  <a:pt x="1982" y="388"/>
                  <a:pt x="2018" y="456"/>
                  <a:pt x="2112" y="456"/>
                </a:cubicBezTo>
                <a:cubicBezTo>
                  <a:pt x="2150" y="456"/>
                  <a:pt x="2198" y="440"/>
                  <a:pt x="2224" y="412"/>
                </a:cubicBezTo>
                <a:cubicBezTo>
                  <a:pt x="2218" y="400"/>
                  <a:pt x="2218" y="400"/>
                  <a:pt x="2218" y="400"/>
                </a:cubicBezTo>
                <a:cubicBezTo>
                  <a:pt x="2192" y="416"/>
                  <a:pt x="2164" y="422"/>
                  <a:pt x="2138" y="422"/>
                </a:cubicBezTo>
                <a:cubicBezTo>
                  <a:pt x="2058" y="420"/>
                  <a:pt x="2028" y="352"/>
                  <a:pt x="2030" y="290"/>
                </a:cubicBezTo>
                <a:moveTo>
                  <a:pt x="2478" y="242"/>
                </a:moveTo>
                <a:cubicBezTo>
                  <a:pt x="2490" y="206"/>
                  <a:pt x="2510" y="192"/>
                  <a:pt x="2528" y="192"/>
                </a:cubicBezTo>
                <a:cubicBezTo>
                  <a:pt x="2528" y="180"/>
                  <a:pt x="2528" y="180"/>
                  <a:pt x="2528" y="180"/>
                </a:cubicBezTo>
                <a:cubicBezTo>
                  <a:pt x="2430" y="180"/>
                  <a:pt x="2430" y="180"/>
                  <a:pt x="2430" y="180"/>
                </a:cubicBezTo>
                <a:cubicBezTo>
                  <a:pt x="2430" y="192"/>
                  <a:pt x="2430" y="192"/>
                  <a:pt x="2430" y="192"/>
                </a:cubicBezTo>
                <a:cubicBezTo>
                  <a:pt x="2454" y="194"/>
                  <a:pt x="2466" y="206"/>
                  <a:pt x="2458" y="234"/>
                </a:cubicBezTo>
                <a:cubicBezTo>
                  <a:pt x="2406" y="390"/>
                  <a:pt x="2406" y="390"/>
                  <a:pt x="2406" y="390"/>
                </a:cubicBezTo>
                <a:cubicBezTo>
                  <a:pt x="2354" y="270"/>
                  <a:pt x="2354" y="270"/>
                  <a:pt x="2354" y="270"/>
                </a:cubicBezTo>
                <a:cubicBezTo>
                  <a:pt x="2340" y="238"/>
                  <a:pt x="2334" y="224"/>
                  <a:pt x="2334" y="212"/>
                </a:cubicBezTo>
                <a:cubicBezTo>
                  <a:pt x="2334" y="202"/>
                  <a:pt x="2340" y="196"/>
                  <a:pt x="2360" y="192"/>
                </a:cubicBezTo>
                <a:cubicBezTo>
                  <a:pt x="2360" y="180"/>
                  <a:pt x="2360" y="180"/>
                  <a:pt x="2360" y="180"/>
                </a:cubicBezTo>
                <a:cubicBezTo>
                  <a:pt x="2234" y="180"/>
                  <a:pt x="2234" y="180"/>
                  <a:pt x="2234" y="180"/>
                </a:cubicBezTo>
                <a:cubicBezTo>
                  <a:pt x="2234" y="192"/>
                  <a:pt x="2234" y="192"/>
                  <a:pt x="2234" y="192"/>
                </a:cubicBezTo>
                <a:cubicBezTo>
                  <a:pt x="2266" y="194"/>
                  <a:pt x="2268" y="198"/>
                  <a:pt x="2310" y="292"/>
                </a:cubicBezTo>
                <a:cubicBezTo>
                  <a:pt x="2382" y="450"/>
                  <a:pt x="2382" y="450"/>
                  <a:pt x="2382" y="450"/>
                </a:cubicBezTo>
                <a:cubicBezTo>
                  <a:pt x="2358" y="512"/>
                  <a:pt x="2320" y="546"/>
                  <a:pt x="2242" y="564"/>
                </a:cubicBezTo>
                <a:cubicBezTo>
                  <a:pt x="2246" y="576"/>
                  <a:pt x="2260" y="600"/>
                  <a:pt x="2268" y="606"/>
                </a:cubicBezTo>
                <a:cubicBezTo>
                  <a:pt x="2370" y="564"/>
                  <a:pt x="2390" y="498"/>
                  <a:pt x="2426" y="396"/>
                </a:cubicBezTo>
                <a:lnTo>
                  <a:pt x="2478" y="242"/>
                </a:lnTo>
                <a:close/>
                <a:moveTo>
                  <a:pt x="2844" y="394"/>
                </a:moveTo>
                <a:cubicBezTo>
                  <a:pt x="2822" y="412"/>
                  <a:pt x="2782" y="416"/>
                  <a:pt x="2750" y="416"/>
                </a:cubicBezTo>
                <a:cubicBezTo>
                  <a:pt x="2670" y="416"/>
                  <a:pt x="2606" y="360"/>
                  <a:pt x="2606" y="284"/>
                </a:cubicBezTo>
                <a:cubicBezTo>
                  <a:pt x="2606" y="236"/>
                  <a:pt x="2626" y="206"/>
                  <a:pt x="2658" y="198"/>
                </a:cubicBezTo>
                <a:cubicBezTo>
                  <a:pt x="2698" y="266"/>
                  <a:pt x="2770" y="338"/>
                  <a:pt x="2844" y="394"/>
                </a:cubicBezTo>
                <a:moveTo>
                  <a:pt x="2928" y="448"/>
                </a:moveTo>
                <a:cubicBezTo>
                  <a:pt x="3022" y="448"/>
                  <a:pt x="3022" y="448"/>
                  <a:pt x="3022" y="448"/>
                </a:cubicBezTo>
                <a:cubicBezTo>
                  <a:pt x="3022" y="436"/>
                  <a:pt x="3022" y="436"/>
                  <a:pt x="3022" y="436"/>
                </a:cubicBezTo>
                <a:cubicBezTo>
                  <a:pt x="2992" y="432"/>
                  <a:pt x="2946" y="408"/>
                  <a:pt x="2896" y="372"/>
                </a:cubicBezTo>
                <a:cubicBezTo>
                  <a:pt x="2914" y="342"/>
                  <a:pt x="2918" y="300"/>
                  <a:pt x="2922" y="270"/>
                </a:cubicBezTo>
                <a:cubicBezTo>
                  <a:pt x="2926" y="244"/>
                  <a:pt x="2946" y="244"/>
                  <a:pt x="2958" y="242"/>
                </a:cubicBezTo>
                <a:cubicBezTo>
                  <a:pt x="2958" y="230"/>
                  <a:pt x="2958" y="230"/>
                  <a:pt x="2958" y="230"/>
                </a:cubicBezTo>
                <a:cubicBezTo>
                  <a:pt x="2834" y="230"/>
                  <a:pt x="2834" y="230"/>
                  <a:pt x="2834" y="230"/>
                </a:cubicBezTo>
                <a:cubicBezTo>
                  <a:pt x="2834" y="242"/>
                  <a:pt x="2834" y="242"/>
                  <a:pt x="2834" y="242"/>
                </a:cubicBezTo>
                <a:cubicBezTo>
                  <a:pt x="2864" y="246"/>
                  <a:pt x="2892" y="250"/>
                  <a:pt x="2892" y="294"/>
                </a:cubicBezTo>
                <a:cubicBezTo>
                  <a:pt x="2892" y="318"/>
                  <a:pt x="2888" y="342"/>
                  <a:pt x="2878" y="358"/>
                </a:cubicBezTo>
                <a:cubicBezTo>
                  <a:pt x="2770" y="274"/>
                  <a:pt x="2670" y="156"/>
                  <a:pt x="2670" y="96"/>
                </a:cubicBezTo>
                <a:cubicBezTo>
                  <a:pt x="2670" y="66"/>
                  <a:pt x="2688" y="54"/>
                  <a:pt x="2716" y="54"/>
                </a:cubicBezTo>
                <a:cubicBezTo>
                  <a:pt x="2752" y="54"/>
                  <a:pt x="2784" y="78"/>
                  <a:pt x="2800" y="124"/>
                </a:cubicBezTo>
                <a:cubicBezTo>
                  <a:pt x="2812" y="124"/>
                  <a:pt x="2812" y="124"/>
                  <a:pt x="2812" y="124"/>
                </a:cubicBezTo>
                <a:cubicBezTo>
                  <a:pt x="2810" y="42"/>
                  <a:pt x="2810" y="42"/>
                  <a:pt x="2810" y="42"/>
                </a:cubicBezTo>
                <a:cubicBezTo>
                  <a:pt x="2798" y="42"/>
                  <a:pt x="2798" y="42"/>
                  <a:pt x="2798" y="42"/>
                </a:cubicBezTo>
                <a:cubicBezTo>
                  <a:pt x="2798" y="48"/>
                  <a:pt x="2792" y="52"/>
                  <a:pt x="2788" y="52"/>
                </a:cubicBezTo>
                <a:cubicBezTo>
                  <a:pt x="2772" y="52"/>
                  <a:pt x="2752" y="36"/>
                  <a:pt x="2714" y="36"/>
                </a:cubicBezTo>
                <a:cubicBezTo>
                  <a:pt x="2672" y="36"/>
                  <a:pt x="2630" y="62"/>
                  <a:pt x="2630" y="118"/>
                </a:cubicBezTo>
                <a:cubicBezTo>
                  <a:pt x="2630" y="140"/>
                  <a:pt x="2636" y="160"/>
                  <a:pt x="2648" y="182"/>
                </a:cubicBezTo>
                <a:cubicBezTo>
                  <a:pt x="2592" y="200"/>
                  <a:pt x="2562" y="248"/>
                  <a:pt x="2562" y="304"/>
                </a:cubicBezTo>
                <a:cubicBezTo>
                  <a:pt x="2562" y="406"/>
                  <a:pt x="2640" y="460"/>
                  <a:pt x="2726" y="460"/>
                </a:cubicBezTo>
                <a:cubicBezTo>
                  <a:pt x="2780" y="460"/>
                  <a:pt x="2824" y="444"/>
                  <a:pt x="2862" y="410"/>
                </a:cubicBezTo>
                <a:cubicBezTo>
                  <a:pt x="2888" y="424"/>
                  <a:pt x="2912" y="442"/>
                  <a:pt x="2928" y="448"/>
                </a:cubicBezTo>
                <a:moveTo>
                  <a:pt x="3094" y="212"/>
                </a:moveTo>
                <a:cubicBezTo>
                  <a:pt x="3094" y="88"/>
                  <a:pt x="3154" y="20"/>
                  <a:pt x="3252" y="20"/>
                </a:cubicBezTo>
                <a:cubicBezTo>
                  <a:pt x="3328" y="20"/>
                  <a:pt x="3372" y="58"/>
                  <a:pt x="3392" y="134"/>
                </a:cubicBezTo>
                <a:cubicBezTo>
                  <a:pt x="3404" y="134"/>
                  <a:pt x="3404" y="134"/>
                  <a:pt x="3404" y="134"/>
                </a:cubicBezTo>
                <a:cubicBezTo>
                  <a:pt x="3400" y="4"/>
                  <a:pt x="3400" y="4"/>
                  <a:pt x="3400" y="4"/>
                </a:cubicBezTo>
                <a:cubicBezTo>
                  <a:pt x="3388" y="4"/>
                  <a:pt x="3388" y="4"/>
                  <a:pt x="3388" y="4"/>
                </a:cubicBezTo>
                <a:cubicBezTo>
                  <a:pt x="3384" y="14"/>
                  <a:pt x="3376" y="18"/>
                  <a:pt x="3364" y="18"/>
                </a:cubicBezTo>
                <a:cubicBezTo>
                  <a:pt x="3338" y="18"/>
                  <a:pt x="3314" y="0"/>
                  <a:pt x="3248" y="0"/>
                </a:cubicBezTo>
                <a:cubicBezTo>
                  <a:pt x="3118" y="0"/>
                  <a:pt x="3030" y="102"/>
                  <a:pt x="3030" y="242"/>
                </a:cubicBezTo>
                <a:cubicBezTo>
                  <a:pt x="3030" y="376"/>
                  <a:pt x="3110" y="460"/>
                  <a:pt x="3238" y="460"/>
                </a:cubicBezTo>
                <a:cubicBezTo>
                  <a:pt x="3320" y="460"/>
                  <a:pt x="3384" y="420"/>
                  <a:pt x="3408" y="380"/>
                </a:cubicBezTo>
                <a:cubicBezTo>
                  <a:pt x="3396" y="366"/>
                  <a:pt x="3396" y="366"/>
                  <a:pt x="3396" y="366"/>
                </a:cubicBezTo>
                <a:cubicBezTo>
                  <a:pt x="3370" y="402"/>
                  <a:pt x="3314" y="426"/>
                  <a:pt x="3256" y="426"/>
                </a:cubicBezTo>
                <a:cubicBezTo>
                  <a:pt x="3156" y="426"/>
                  <a:pt x="3094" y="340"/>
                  <a:pt x="3094" y="212"/>
                </a:cubicBezTo>
                <a:moveTo>
                  <a:pt x="3678" y="328"/>
                </a:moveTo>
                <a:cubicBezTo>
                  <a:pt x="3678" y="392"/>
                  <a:pt x="3650" y="430"/>
                  <a:pt x="3592" y="430"/>
                </a:cubicBezTo>
                <a:cubicBezTo>
                  <a:pt x="3542" y="430"/>
                  <a:pt x="3496" y="384"/>
                  <a:pt x="3496" y="292"/>
                </a:cubicBezTo>
                <a:cubicBezTo>
                  <a:pt x="3496" y="226"/>
                  <a:pt x="3528" y="190"/>
                  <a:pt x="3580" y="190"/>
                </a:cubicBezTo>
                <a:cubicBezTo>
                  <a:pt x="3628" y="192"/>
                  <a:pt x="3678" y="238"/>
                  <a:pt x="3678" y="328"/>
                </a:cubicBezTo>
                <a:moveTo>
                  <a:pt x="3732" y="312"/>
                </a:moveTo>
                <a:cubicBezTo>
                  <a:pt x="3732" y="260"/>
                  <a:pt x="3710" y="214"/>
                  <a:pt x="3672" y="190"/>
                </a:cubicBezTo>
                <a:cubicBezTo>
                  <a:pt x="3650" y="176"/>
                  <a:pt x="3620" y="168"/>
                  <a:pt x="3588" y="168"/>
                </a:cubicBezTo>
                <a:cubicBezTo>
                  <a:pt x="3502" y="168"/>
                  <a:pt x="3442" y="230"/>
                  <a:pt x="3442" y="310"/>
                </a:cubicBezTo>
                <a:cubicBezTo>
                  <a:pt x="3442" y="364"/>
                  <a:pt x="3464" y="408"/>
                  <a:pt x="3502" y="432"/>
                </a:cubicBezTo>
                <a:cubicBezTo>
                  <a:pt x="3524" y="446"/>
                  <a:pt x="3554" y="452"/>
                  <a:pt x="3586" y="452"/>
                </a:cubicBezTo>
                <a:cubicBezTo>
                  <a:pt x="3672" y="454"/>
                  <a:pt x="3732" y="394"/>
                  <a:pt x="3732" y="312"/>
                </a:cubicBezTo>
                <a:moveTo>
                  <a:pt x="4136" y="448"/>
                </a:moveTo>
                <a:cubicBezTo>
                  <a:pt x="4280" y="448"/>
                  <a:pt x="4280" y="448"/>
                  <a:pt x="4280" y="448"/>
                </a:cubicBezTo>
                <a:cubicBezTo>
                  <a:pt x="4280" y="436"/>
                  <a:pt x="4280" y="436"/>
                  <a:pt x="4280" y="436"/>
                </a:cubicBezTo>
                <a:cubicBezTo>
                  <a:pt x="4230" y="434"/>
                  <a:pt x="4232" y="426"/>
                  <a:pt x="4232" y="348"/>
                </a:cubicBezTo>
                <a:cubicBezTo>
                  <a:pt x="4232" y="276"/>
                  <a:pt x="4232" y="276"/>
                  <a:pt x="4232" y="276"/>
                </a:cubicBezTo>
                <a:cubicBezTo>
                  <a:pt x="4232" y="200"/>
                  <a:pt x="4190" y="172"/>
                  <a:pt x="4142" y="172"/>
                </a:cubicBezTo>
                <a:cubicBezTo>
                  <a:pt x="4098" y="172"/>
                  <a:pt x="4064" y="196"/>
                  <a:pt x="4038" y="232"/>
                </a:cubicBezTo>
                <a:cubicBezTo>
                  <a:pt x="4028" y="194"/>
                  <a:pt x="4000" y="172"/>
                  <a:pt x="3954" y="172"/>
                </a:cubicBezTo>
                <a:cubicBezTo>
                  <a:pt x="3916" y="172"/>
                  <a:pt x="3880" y="196"/>
                  <a:pt x="3858" y="224"/>
                </a:cubicBezTo>
                <a:cubicBezTo>
                  <a:pt x="3858" y="176"/>
                  <a:pt x="3858" y="176"/>
                  <a:pt x="3858" y="176"/>
                </a:cubicBezTo>
                <a:cubicBezTo>
                  <a:pt x="3756" y="176"/>
                  <a:pt x="3756" y="176"/>
                  <a:pt x="3756" y="176"/>
                </a:cubicBezTo>
                <a:cubicBezTo>
                  <a:pt x="3756" y="188"/>
                  <a:pt x="3756" y="188"/>
                  <a:pt x="3756" y="188"/>
                </a:cubicBezTo>
                <a:cubicBezTo>
                  <a:pt x="3800" y="190"/>
                  <a:pt x="3806" y="192"/>
                  <a:pt x="3806" y="268"/>
                </a:cubicBezTo>
                <a:cubicBezTo>
                  <a:pt x="3806" y="346"/>
                  <a:pt x="3806" y="346"/>
                  <a:pt x="3806" y="346"/>
                </a:cubicBezTo>
                <a:cubicBezTo>
                  <a:pt x="3806" y="434"/>
                  <a:pt x="3804" y="434"/>
                  <a:pt x="3758" y="434"/>
                </a:cubicBezTo>
                <a:cubicBezTo>
                  <a:pt x="3758" y="446"/>
                  <a:pt x="3758" y="446"/>
                  <a:pt x="3758" y="446"/>
                </a:cubicBezTo>
                <a:cubicBezTo>
                  <a:pt x="3902" y="446"/>
                  <a:pt x="3902" y="446"/>
                  <a:pt x="3902" y="446"/>
                </a:cubicBezTo>
                <a:cubicBezTo>
                  <a:pt x="3902" y="434"/>
                  <a:pt x="3902" y="434"/>
                  <a:pt x="3902" y="434"/>
                </a:cubicBezTo>
                <a:cubicBezTo>
                  <a:pt x="3862" y="430"/>
                  <a:pt x="3858" y="430"/>
                  <a:pt x="3858" y="342"/>
                </a:cubicBezTo>
                <a:cubicBezTo>
                  <a:pt x="3858" y="262"/>
                  <a:pt x="3858" y="262"/>
                  <a:pt x="3858" y="262"/>
                </a:cubicBezTo>
                <a:cubicBezTo>
                  <a:pt x="3858" y="234"/>
                  <a:pt x="3894" y="204"/>
                  <a:pt x="3932" y="204"/>
                </a:cubicBezTo>
                <a:cubicBezTo>
                  <a:pt x="3974" y="204"/>
                  <a:pt x="3990" y="226"/>
                  <a:pt x="3990" y="282"/>
                </a:cubicBezTo>
                <a:cubicBezTo>
                  <a:pt x="3990" y="338"/>
                  <a:pt x="3990" y="338"/>
                  <a:pt x="3990" y="338"/>
                </a:cubicBezTo>
                <a:cubicBezTo>
                  <a:pt x="3990" y="428"/>
                  <a:pt x="3988" y="432"/>
                  <a:pt x="3950" y="436"/>
                </a:cubicBezTo>
                <a:cubicBezTo>
                  <a:pt x="3950" y="448"/>
                  <a:pt x="3950" y="448"/>
                  <a:pt x="3950" y="448"/>
                </a:cubicBezTo>
                <a:cubicBezTo>
                  <a:pt x="4086" y="448"/>
                  <a:pt x="4086" y="448"/>
                  <a:pt x="4086" y="448"/>
                </a:cubicBezTo>
                <a:cubicBezTo>
                  <a:pt x="4086" y="436"/>
                  <a:pt x="4086" y="436"/>
                  <a:pt x="4086" y="436"/>
                </a:cubicBezTo>
                <a:cubicBezTo>
                  <a:pt x="4040" y="432"/>
                  <a:pt x="4042" y="428"/>
                  <a:pt x="4042" y="342"/>
                </a:cubicBezTo>
                <a:cubicBezTo>
                  <a:pt x="4042" y="264"/>
                  <a:pt x="4042" y="264"/>
                  <a:pt x="4042" y="264"/>
                </a:cubicBezTo>
                <a:cubicBezTo>
                  <a:pt x="4042" y="236"/>
                  <a:pt x="4078" y="206"/>
                  <a:pt x="4118" y="206"/>
                </a:cubicBezTo>
                <a:cubicBezTo>
                  <a:pt x="4152" y="206"/>
                  <a:pt x="4174" y="226"/>
                  <a:pt x="4174" y="284"/>
                </a:cubicBezTo>
                <a:cubicBezTo>
                  <a:pt x="4174" y="346"/>
                  <a:pt x="4174" y="346"/>
                  <a:pt x="4174" y="346"/>
                </a:cubicBezTo>
                <a:cubicBezTo>
                  <a:pt x="4174" y="428"/>
                  <a:pt x="4174" y="432"/>
                  <a:pt x="4134" y="436"/>
                </a:cubicBezTo>
                <a:cubicBezTo>
                  <a:pt x="4134" y="448"/>
                  <a:pt x="4134" y="448"/>
                  <a:pt x="4134" y="448"/>
                </a:cubicBezTo>
                <a:lnTo>
                  <a:pt x="4136" y="448"/>
                </a:lnTo>
                <a:close/>
                <a:moveTo>
                  <a:pt x="4546" y="316"/>
                </a:moveTo>
                <a:cubicBezTo>
                  <a:pt x="4546" y="388"/>
                  <a:pt x="4516" y="432"/>
                  <a:pt x="4460" y="432"/>
                </a:cubicBezTo>
                <a:cubicBezTo>
                  <a:pt x="4424" y="432"/>
                  <a:pt x="4384" y="412"/>
                  <a:pt x="4384" y="384"/>
                </a:cubicBezTo>
                <a:cubicBezTo>
                  <a:pt x="4384" y="248"/>
                  <a:pt x="4384" y="248"/>
                  <a:pt x="4384" y="248"/>
                </a:cubicBezTo>
                <a:cubicBezTo>
                  <a:pt x="4384" y="226"/>
                  <a:pt x="4416" y="202"/>
                  <a:pt x="4454" y="202"/>
                </a:cubicBezTo>
                <a:cubicBezTo>
                  <a:pt x="4510" y="206"/>
                  <a:pt x="4546" y="248"/>
                  <a:pt x="4546" y="316"/>
                </a:cubicBezTo>
                <a:moveTo>
                  <a:pt x="4600" y="310"/>
                </a:moveTo>
                <a:cubicBezTo>
                  <a:pt x="4600" y="230"/>
                  <a:pt x="4548" y="170"/>
                  <a:pt x="4478" y="170"/>
                </a:cubicBezTo>
                <a:cubicBezTo>
                  <a:pt x="4438" y="170"/>
                  <a:pt x="4406" y="188"/>
                  <a:pt x="4384" y="214"/>
                </a:cubicBezTo>
                <a:cubicBezTo>
                  <a:pt x="4384" y="174"/>
                  <a:pt x="4384" y="174"/>
                  <a:pt x="4384" y="174"/>
                </a:cubicBezTo>
                <a:cubicBezTo>
                  <a:pt x="4284" y="174"/>
                  <a:pt x="4284" y="174"/>
                  <a:pt x="4284" y="174"/>
                </a:cubicBezTo>
                <a:cubicBezTo>
                  <a:pt x="4284" y="186"/>
                  <a:pt x="4284" y="186"/>
                  <a:pt x="4284" y="186"/>
                </a:cubicBezTo>
                <a:cubicBezTo>
                  <a:pt x="4326" y="188"/>
                  <a:pt x="4332" y="190"/>
                  <a:pt x="4332" y="280"/>
                </a:cubicBezTo>
                <a:cubicBezTo>
                  <a:pt x="4332" y="466"/>
                  <a:pt x="4332" y="466"/>
                  <a:pt x="4332" y="466"/>
                </a:cubicBezTo>
                <a:cubicBezTo>
                  <a:pt x="4332" y="564"/>
                  <a:pt x="4334" y="570"/>
                  <a:pt x="4286" y="574"/>
                </a:cubicBezTo>
                <a:cubicBezTo>
                  <a:pt x="4286" y="588"/>
                  <a:pt x="4286" y="588"/>
                  <a:pt x="4286" y="588"/>
                </a:cubicBezTo>
                <a:cubicBezTo>
                  <a:pt x="4432" y="588"/>
                  <a:pt x="4432" y="588"/>
                  <a:pt x="4432" y="588"/>
                </a:cubicBezTo>
                <a:cubicBezTo>
                  <a:pt x="4432" y="574"/>
                  <a:pt x="4432" y="574"/>
                  <a:pt x="4432" y="574"/>
                </a:cubicBezTo>
                <a:cubicBezTo>
                  <a:pt x="4380" y="572"/>
                  <a:pt x="4384" y="564"/>
                  <a:pt x="4384" y="462"/>
                </a:cubicBezTo>
                <a:cubicBezTo>
                  <a:pt x="4384" y="424"/>
                  <a:pt x="4384" y="424"/>
                  <a:pt x="4384" y="424"/>
                </a:cubicBezTo>
                <a:cubicBezTo>
                  <a:pt x="4404" y="444"/>
                  <a:pt x="4436" y="454"/>
                  <a:pt x="4466" y="454"/>
                </a:cubicBezTo>
                <a:cubicBezTo>
                  <a:pt x="4548" y="454"/>
                  <a:pt x="4600" y="392"/>
                  <a:pt x="4600" y="310"/>
                </a:cubicBezTo>
                <a:moveTo>
                  <a:pt x="4792" y="382"/>
                </a:moveTo>
                <a:cubicBezTo>
                  <a:pt x="4792" y="404"/>
                  <a:pt x="4762" y="424"/>
                  <a:pt x="4736" y="424"/>
                </a:cubicBezTo>
                <a:cubicBezTo>
                  <a:pt x="4712" y="424"/>
                  <a:pt x="4694" y="410"/>
                  <a:pt x="4694" y="378"/>
                </a:cubicBezTo>
                <a:cubicBezTo>
                  <a:pt x="4694" y="322"/>
                  <a:pt x="4752" y="328"/>
                  <a:pt x="4792" y="306"/>
                </a:cubicBezTo>
                <a:cubicBezTo>
                  <a:pt x="4792" y="382"/>
                  <a:pt x="4792" y="382"/>
                  <a:pt x="4792" y="382"/>
                </a:cubicBezTo>
                <a:close/>
                <a:moveTo>
                  <a:pt x="5240" y="434"/>
                </a:moveTo>
                <a:cubicBezTo>
                  <a:pt x="5192" y="432"/>
                  <a:pt x="5192" y="430"/>
                  <a:pt x="5192" y="340"/>
                </a:cubicBezTo>
                <a:cubicBezTo>
                  <a:pt x="5192" y="278"/>
                  <a:pt x="5192" y="278"/>
                  <a:pt x="5192" y="278"/>
                </a:cubicBezTo>
                <a:cubicBezTo>
                  <a:pt x="5192" y="196"/>
                  <a:pt x="5146" y="170"/>
                  <a:pt x="5104" y="170"/>
                </a:cubicBezTo>
                <a:cubicBezTo>
                  <a:pt x="5068" y="170"/>
                  <a:pt x="5032" y="186"/>
                  <a:pt x="5004" y="222"/>
                </a:cubicBezTo>
                <a:cubicBezTo>
                  <a:pt x="5004" y="174"/>
                  <a:pt x="5004" y="174"/>
                  <a:pt x="5004" y="174"/>
                </a:cubicBezTo>
                <a:cubicBezTo>
                  <a:pt x="4902" y="174"/>
                  <a:pt x="4902" y="174"/>
                  <a:pt x="4902" y="174"/>
                </a:cubicBezTo>
                <a:cubicBezTo>
                  <a:pt x="4902" y="186"/>
                  <a:pt x="4902" y="186"/>
                  <a:pt x="4902" y="186"/>
                </a:cubicBezTo>
                <a:cubicBezTo>
                  <a:pt x="4946" y="188"/>
                  <a:pt x="4952" y="190"/>
                  <a:pt x="4952" y="266"/>
                </a:cubicBezTo>
                <a:cubicBezTo>
                  <a:pt x="4952" y="334"/>
                  <a:pt x="4952" y="334"/>
                  <a:pt x="4952" y="334"/>
                </a:cubicBezTo>
                <a:cubicBezTo>
                  <a:pt x="4952" y="430"/>
                  <a:pt x="4952" y="432"/>
                  <a:pt x="4904" y="434"/>
                </a:cubicBezTo>
                <a:cubicBezTo>
                  <a:pt x="4892" y="434"/>
                  <a:pt x="4892" y="434"/>
                  <a:pt x="4892" y="434"/>
                </a:cubicBezTo>
                <a:cubicBezTo>
                  <a:pt x="4854" y="434"/>
                  <a:pt x="4850" y="422"/>
                  <a:pt x="4850" y="366"/>
                </a:cubicBezTo>
                <a:cubicBezTo>
                  <a:pt x="4850" y="274"/>
                  <a:pt x="4850" y="274"/>
                  <a:pt x="4850" y="274"/>
                </a:cubicBezTo>
                <a:cubicBezTo>
                  <a:pt x="4850" y="256"/>
                  <a:pt x="4848" y="240"/>
                  <a:pt x="4844" y="228"/>
                </a:cubicBezTo>
                <a:cubicBezTo>
                  <a:pt x="4830" y="186"/>
                  <a:pt x="4796" y="170"/>
                  <a:pt x="4748" y="170"/>
                </a:cubicBezTo>
                <a:cubicBezTo>
                  <a:pt x="4718" y="170"/>
                  <a:pt x="4674" y="180"/>
                  <a:pt x="4650" y="202"/>
                </a:cubicBezTo>
                <a:cubicBezTo>
                  <a:pt x="4652" y="214"/>
                  <a:pt x="4664" y="240"/>
                  <a:pt x="4670" y="248"/>
                </a:cubicBezTo>
                <a:cubicBezTo>
                  <a:pt x="4676" y="246"/>
                  <a:pt x="4676" y="246"/>
                  <a:pt x="4676" y="246"/>
                </a:cubicBezTo>
                <a:cubicBezTo>
                  <a:pt x="4688" y="216"/>
                  <a:pt x="4708" y="194"/>
                  <a:pt x="4742" y="194"/>
                </a:cubicBezTo>
                <a:cubicBezTo>
                  <a:pt x="4778" y="194"/>
                  <a:pt x="4794" y="220"/>
                  <a:pt x="4794" y="250"/>
                </a:cubicBezTo>
                <a:cubicBezTo>
                  <a:pt x="4794" y="282"/>
                  <a:pt x="4794" y="282"/>
                  <a:pt x="4794" y="282"/>
                </a:cubicBezTo>
                <a:cubicBezTo>
                  <a:pt x="4794" y="302"/>
                  <a:pt x="4702" y="306"/>
                  <a:pt x="4664" y="338"/>
                </a:cubicBezTo>
                <a:cubicBezTo>
                  <a:pt x="4652" y="350"/>
                  <a:pt x="4642" y="364"/>
                  <a:pt x="4642" y="384"/>
                </a:cubicBezTo>
                <a:cubicBezTo>
                  <a:pt x="4642" y="426"/>
                  <a:pt x="4672" y="456"/>
                  <a:pt x="4716" y="456"/>
                </a:cubicBezTo>
                <a:cubicBezTo>
                  <a:pt x="4744" y="456"/>
                  <a:pt x="4768" y="446"/>
                  <a:pt x="4794" y="418"/>
                </a:cubicBezTo>
                <a:cubicBezTo>
                  <a:pt x="4798" y="438"/>
                  <a:pt x="4814" y="448"/>
                  <a:pt x="4842" y="448"/>
                </a:cubicBezTo>
                <a:cubicBezTo>
                  <a:pt x="4906" y="448"/>
                  <a:pt x="4906" y="448"/>
                  <a:pt x="4906" y="448"/>
                </a:cubicBezTo>
                <a:cubicBezTo>
                  <a:pt x="4906" y="448"/>
                  <a:pt x="4906" y="448"/>
                  <a:pt x="4906" y="448"/>
                </a:cubicBezTo>
                <a:cubicBezTo>
                  <a:pt x="5048" y="448"/>
                  <a:pt x="5048" y="448"/>
                  <a:pt x="5048" y="448"/>
                </a:cubicBezTo>
                <a:cubicBezTo>
                  <a:pt x="5048" y="436"/>
                  <a:pt x="5048" y="436"/>
                  <a:pt x="5048" y="436"/>
                </a:cubicBezTo>
                <a:cubicBezTo>
                  <a:pt x="5006" y="432"/>
                  <a:pt x="5004" y="434"/>
                  <a:pt x="5004" y="338"/>
                </a:cubicBezTo>
                <a:cubicBezTo>
                  <a:pt x="5004" y="262"/>
                  <a:pt x="5004" y="262"/>
                  <a:pt x="5004" y="262"/>
                </a:cubicBezTo>
                <a:cubicBezTo>
                  <a:pt x="5004" y="236"/>
                  <a:pt x="5038" y="206"/>
                  <a:pt x="5080" y="206"/>
                </a:cubicBezTo>
                <a:cubicBezTo>
                  <a:pt x="5114" y="206"/>
                  <a:pt x="5140" y="220"/>
                  <a:pt x="5140" y="286"/>
                </a:cubicBezTo>
                <a:cubicBezTo>
                  <a:pt x="5140" y="340"/>
                  <a:pt x="5140" y="340"/>
                  <a:pt x="5140" y="340"/>
                </a:cubicBezTo>
                <a:cubicBezTo>
                  <a:pt x="5140" y="432"/>
                  <a:pt x="5136" y="432"/>
                  <a:pt x="5098" y="434"/>
                </a:cubicBezTo>
                <a:cubicBezTo>
                  <a:pt x="5098" y="446"/>
                  <a:pt x="5098" y="446"/>
                  <a:pt x="5098" y="446"/>
                </a:cubicBezTo>
                <a:cubicBezTo>
                  <a:pt x="5240" y="446"/>
                  <a:pt x="5240" y="446"/>
                  <a:pt x="5240" y="446"/>
                </a:cubicBezTo>
                <a:lnTo>
                  <a:pt x="5240" y="434"/>
                </a:lnTo>
                <a:close/>
                <a:moveTo>
                  <a:pt x="5516" y="192"/>
                </a:moveTo>
                <a:cubicBezTo>
                  <a:pt x="5516" y="180"/>
                  <a:pt x="5516" y="180"/>
                  <a:pt x="5516" y="180"/>
                </a:cubicBezTo>
                <a:cubicBezTo>
                  <a:pt x="5418" y="180"/>
                  <a:pt x="5418" y="180"/>
                  <a:pt x="5418" y="180"/>
                </a:cubicBezTo>
                <a:cubicBezTo>
                  <a:pt x="5418" y="192"/>
                  <a:pt x="5418" y="192"/>
                  <a:pt x="5418" y="192"/>
                </a:cubicBezTo>
                <a:cubicBezTo>
                  <a:pt x="5442" y="194"/>
                  <a:pt x="5454" y="206"/>
                  <a:pt x="5446" y="234"/>
                </a:cubicBezTo>
                <a:cubicBezTo>
                  <a:pt x="5394" y="390"/>
                  <a:pt x="5394" y="390"/>
                  <a:pt x="5394" y="390"/>
                </a:cubicBezTo>
                <a:cubicBezTo>
                  <a:pt x="5342" y="270"/>
                  <a:pt x="5342" y="270"/>
                  <a:pt x="5342" y="270"/>
                </a:cubicBezTo>
                <a:cubicBezTo>
                  <a:pt x="5328" y="238"/>
                  <a:pt x="5322" y="224"/>
                  <a:pt x="5322" y="212"/>
                </a:cubicBezTo>
                <a:cubicBezTo>
                  <a:pt x="5322" y="202"/>
                  <a:pt x="5328" y="196"/>
                  <a:pt x="5348" y="192"/>
                </a:cubicBezTo>
                <a:cubicBezTo>
                  <a:pt x="5348" y="180"/>
                  <a:pt x="5348" y="180"/>
                  <a:pt x="5348" y="180"/>
                </a:cubicBezTo>
                <a:cubicBezTo>
                  <a:pt x="5220" y="180"/>
                  <a:pt x="5220" y="180"/>
                  <a:pt x="5220" y="180"/>
                </a:cubicBezTo>
                <a:cubicBezTo>
                  <a:pt x="5220" y="192"/>
                  <a:pt x="5220" y="192"/>
                  <a:pt x="5220" y="192"/>
                </a:cubicBezTo>
                <a:cubicBezTo>
                  <a:pt x="5252" y="194"/>
                  <a:pt x="5254" y="198"/>
                  <a:pt x="5296" y="292"/>
                </a:cubicBezTo>
                <a:cubicBezTo>
                  <a:pt x="5368" y="450"/>
                  <a:pt x="5368" y="450"/>
                  <a:pt x="5368" y="450"/>
                </a:cubicBezTo>
                <a:cubicBezTo>
                  <a:pt x="5344" y="512"/>
                  <a:pt x="5306" y="546"/>
                  <a:pt x="5228" y="564"/>
                </a:cubicBezTo>
                <a:cubicBezTo>
                  <a:pt x="5232" y="576"/>
                  <a:pt x="5246" y="600"/>
                  <a:pt x="5254" y="606"/>
                </a:cubicBezTo>
                <a:cubicBezTo>
                  <a:pt x="5356" y="564"/>
                  <a:pt x="5376" y="498"/>
                  <a:pt x="5412" y="396"/>
                </a:cubicBezTo>
                <a:cubicBezTo>
                  <a:pt x="5466" y="242"/>
                  <a:pt x="5466" y="242"/>
                  <a:pt x="5466" y="242"/>
                </a:cubicBezTo>
                <a:cubicBezTo>
                  <a:pt x="5478" y="206"/>
                  <a:pt x="5498" y="192"/>
                  <a:pt x="5516" y="192"/>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x-none"/>
            </a:defPPr>
            <a:lvl1pPr algn="l" rtl="0" fontAlgn="base">
              <a:spcBef>
                <a:spcPct val="0"/>
              </a:spcBef>
              <a:spcAft>
                <a:spcPct val="0"/>
              </a:spcAft>
              <a:defRPr lang="x-none" sz="1600" kern="1200">
                <a:solidFill>
                  <a:schemeClr val="tx1"/>
                </a:solidFill>
                <a:latin typeface="Arial" charset="0"/>
                <a:ea typeface="+mn-ea"/>
                <a:cs typeface="+mn-cs"/>
              </a:defRPr>
            </a:lvl1pPr>
            <a:lvl2pPr marL="457200" algn="l" rtl="0" fontAlgn="base">
              <a:spcBef>
                <a:spcPct val="0"/>
              </a:spcBef>
              <a:spcAft>
                <a:spcPct val="0"/>
              </a:spcAft>
              <a:defRPr lang="x-none" sz="1600" kern="1200">
                <a:solidFill>
                  <a:schemeClr val="tx1"/>
                </a:solidFill>
                <a:latin typeface="Arial" charset="0"/>
                <a:ea typeface="+mn-ea"/>
                <a:cs typeface="+mn-cs"/>
              </a:defRPr>
            </a:lvl2pPr>
            <a:lvl3pPr marL="914400" algn="l" rtl="0" fontAlgn="base">
              <a:spcBef>
                <a:spcPct val="0"/>
              </a:spcBef>
              <a:spcAft>
                <a:spcPct val="0"/>
              </a:spcAft>
              <a:defRPr lang="x-none" sz="1600" kern="1200">
                <a:solidFill>
                  <a:schemeClr val="tx1"/>
                </a:solidFill>
                <a:latin typeface="Arial" charset="0"/>
                <a:ea typeface="+mn-ea"/>
                <a:cs typeface="+mn-cs"/>
              </a:defRPr>
            </a:lvl3pPr>
            <a:lvl4pPr marL="1371600" algn="l" rtl="0" fontAlgn="base">
              <a:spcBef>
                <a:spcPct val="0"/>
              </a:spcBef>
              <a:spcAft>
                <a:spcPct val="0"/>
              </a:spcAft>
              <a:defRPr lang="x-none" sz="1600" kern="1200">
                <a:solidFill>
                  <a:schemeClr val="tx1"/>
                </a:solidFill>
                <a:latin typeface="Arial" charset="0"/>
                <a:ea typeface="+mn-ea"/>
                <a:cs typeface="+mn-cs"/>
              </a:defRPr>
            </a:lvl4pPr>
            <a:lvl5pPr marL="1828800" algn="l" rtl="0" fontAlgn="base">
              <a:spcBef>
                <a:spcPct val="0"/>
              </a:spcBef>
              <a:spcAft>
                <a:spcPct val="0"/>
              </a:spcAft>
              <a:defRPr lang="x-none" sz="1600" kern="1200">
                <a:solidFill>
                  <a:schemeClr val="tx1"/>
                </a:solidFill>
                <a:latin typeface="Arial" charset="0"/>
                <a:ea typeface="+mn-ea"/>
                <a:cs typeface="+mn-cs"/>
              </a:defRPr>
            </a:lvl5pPr>
            <a:lvl6pPr marL="2286000" algn="l" defTabSz="914400" rtl="0" eaLnBrk="1" latinLnBrk="0" hangingPunct="1">
              <a:defRPr lang="x-none" sz="1600" kern="1200">
                <a:solidFill>
                  <a:schemeClr val="tx1"/>
                </a:solidFill>
                <a:latin typeface="Arial" charset="0"/>
                <a:ea typeface="+mn-ea"/>
                <a:cs typeface="+mn-cs"/>
              </a:defRPr>
            </a:lvl6pPr>
            <a:lvl7pPr marL="2743200" algn="l" defTabSz="914400" rtl="0" eaLnBrk="1" latinLnBrk="0" hangingPunct="1">
              <a:defRPr lang="x-none" sz="1600" kern="1200">
                <a:solidFill>
                  <a:schemeClr val="tx1"/>
                </a:solidFill>
                <a:latin typeface="Arial" charset="0"/>
                <a:ea typeface="+mn-ea"/>
                <a:cs typeface="+mn-cs"/>
              </a:defRPr>
            </a:lvl7pPr>
            <a:lvl8pPr marL="3200400" algn="l" defTabSz="914400" rtl="0" eaLnBrk="1" latinLnBrk="0" hangingPunct="1">
              <a:defRPr lang="x-none" sz="1600" kern="1200">
                <a:solidFill>
                  <a:schemeClr val="tx1"/>
                </a:solidFill>
                <a:latin typeface="Arial" charset="0"/>
                <a:ea typeface="+mn-ea"/>
                <a:cs typeface="+mn-cs"/>
              </a:defRPr>
            </a:lvl8pPr>
            <a:lvl9pPr marL="3657600" algn="l" defTabSz="914400" rtl="0" eaLnBrk="1" latinLnBrk="0" hangingPunct="1">
              <a:defRPr lang="x-none" sz="1600" kern="1200">
                <a:solidFill>
                  <a:schemeClr val="tx1"/>
                </a:solidFill>
                <a:latin typeface="Arial" charset="0"/>
                <a:ea typeface="+mn-ea"/>
                <a:cs typeface="+mn-cs"/>
              </a:defRPr>
            </a:lvl9pPr>
          </a:lstStyle>
          <a:p>
            <a:endParaRPr lang="x-none" sz="1600" baseline="0" dirty="0">
              <a:solidFill>
                <a:srgbClr val="000000"/>
              </a:solidFill>
              <a:latin typeface="+mn-lt"/>
            </a:endParaRPr>
          </a:p>
        </p:txBody>
      </p:sp>
    </p:spTree>
    <p:extLst>
      <p:ext uri="{BB962C8B-B14F-4D97-AF65-F5344CB8AC3E}">
        <p14:creationId xmlns:p14="http://schemas.microsoft.com/office/powerpoint/2010/main" val="1789430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8298880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1878" name="think-cell Slide" r:id="rId4" imgW="369" imgH="369" progId="TCLayout.ActiveDocument.1">
                  <p:embed/>
                </p:oleObj>
              </mc:Choice>
              <mc:Fallback>
                <p:oleObj name="think-cell Slide" r:id="rId4" imgW="369" imgH="369" progId="TCLayout.ActiveDocument.1">
                  <p:embed/>
                  <p:pic>
                    <p:nvPicPr>
                      <p:cNvPr id="3" name="Object 2"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 name="McK 2. Slide Title"/>
          <p:cNvSpPr>
            <a:spLocks noGrp="1"/>
          </p:cNvSpPr>
          <p:nvPr>
            <p:ph type="title"/>
          </p:nvPr>
        </p:nvSpPr>
        <p:spPr/>
        <p:txBody>
          <a:bodyPr/>
          <a:lstStyle>
            <a:lvl1pPr>
              <a:defRPr>
                <a:latin typeface="+mj-lt"/>
                <a:sym typeface="+mj-lt"/>
              </a:defRPr>
            </a:lvl1pPr>
          </a:lstStyle>
          <a:p>
            <a:r>
              <a:rPr lang="en-US"/>
              <a:t>Click to edit Master title style</a:t>
            </a:r>
            <a:endParaRPr lang="en-US" dirty="0"/>
          </a:p>
        </p:txBody>
      </p:sp>
    </p:spTree>
    <p:extLst>
      <p:ext uri="{BB962C8B-B14F-4D97-AF65-F5344CB8AC3E}">
        <p14:creationId xmlns:p14="http://schemas.microsoft.com/office/powerpoint/2010/main" val="2569672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2162" y="1622"/>
          <a:ext cx="2159" cy="1619"/>
        </p:xfrm>
        <a:graphic>
          <a:graphicData uri="http://schemas.openxmlformats.org/presentationml/2006/ole">
            <mc:AlternateContent xmlns:mc="http://schemas.openxmlformats.org/markup-compatibility/2006">
              <mc:Choice xmlns:v="urn:schemas-microsoft-com:vml" Requires="v">
                <p:oleObj spid="_x0000_s122902"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2" y="1622"/>
                        <a:ext cx="2159" cy="1619"/>
                      </a:xfrm>
                      <a:prstGeom prst="rect">
                        <a:avLst/>
                      </a:prstGeom>
                    </p:spPr>
                  </p:pic>
                </p:oleObj>
              </mc:Fallback>
            </mc:AlternateContent>
          </a:graphicData>
        </a:graphic>
      </p:graphicFrame>
      <p:pic>
        <p:nvPicPr>
          <p:cNvPr id="17" name="Picture 2" descr="C:\Users\Deepu Varkey\Desktop\Work in Progress Deepu\22\BYR372 Cover page\work files\BYR372 cover page 3.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1620"/>
            <a:ext cx="12192000" cy="641044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McK Title Elements"/>
          <p:cNvGrpSpPr>
            <a:grpSpLocks/>
          </p:cNvGrpSpPr>
          <p:nvPr userDrawn="1"/>
        </p:nvGrpSpPr>
        <p:grpSpPr bwMode="auto">
          <a:xfrm>
            <a:off x="1" y="1"/>
            <a:ext cx="12187680" cy="6859620"/>
            <a:chOff x="0" y="0"/>
            <a:chExt cx="5643" cy="4235"/>
          </a:xfrm>
        </p:grpSpPr>
        <p:sp>
          <p:nvSpPr>
            <p:cNvPr id="9" name="McK Document type" hidden="1"/>
            <p:cNvSpPr txBox="1">
              <a:spLocks noChangeArrowheads="1"/>
            </p:cNvSpPr>
            <p:nvPr/>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US" sz="1428" dirty="0">
                  <a:solidFill>
                    <a:srgbClr val="000000"/>
                  </a:solidFill>
                  <a:latin typeface="Arial"/>
                  <a:sym typeface="Arial"/>
                </a:rPr>
                <a:t>Document type</a:t>
              </a:r>
            </a:p>
          </p:txBody>
        </p:sp>
        <p:sp>
          <p:nvSpPr>
            <p:cNvPr id="10" name="McK Date" hidden="1"/>
            <p:cNvSpPr txBox="1">
              <a:spLocks noChangeArrowheads="1"/>
            </p:cNvSpPr>
            <p:nvPr/>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US" sz="1428" dirty="0">
                  <a:solidFill>
                    <a:srgbClr val="000000"/>
                  </a:solidFill>
                  <a:latin typeface="Arial"/>
                  <a:sym typeface="Arial"/>
                </a:rPr>
                <a:t>Date</a:t>
              </a:r>
            </a:p>
          </p:txBody>
        </p:sp>
        <p:sp>
          <p:nvSpPr>
            <p:cNvPr id="12" name="TitleBottomPlaceholder" hidden="1"/>
            <p:cNvSpPr>
              <a:spLocks noChangeArrowheads="1"/>
            </p:cNvSpPr>
            <p:nvPr/>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32" dirty="0">
                <a:solidFill>
                  <a:srgbClr val="000000"/>
                </a:solidFill>
                <a:sym typeface="Arial"/>
              </a:endParaRPr>
            </a:p>
          </p:txBody>
        </p:sp>
        <p:sp>
          <p:nvSpPr>
            <p:cNvPr id="13" name="TitleTopPlaceholder" hidden="1"/>
            <p:cNvSpPr>
              <a:spLocks noChangeArrowheads="1"/>
            </p:cNvSpPr>
            <p:nvPr/>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32" dirty="0">
                <a:solidFill>
                  <a:srgbClr val="000000"/>
                </a:solidFill>
                <a:sym typeface="Arial"/>
              </a:endParaRPr>
            </a:p>
          </p:txBody>
        </p:sp>
        <p:sp>
          <p:nvSpPr>
            <p:cNvPr id="14" name="Rectangle 1189" hidden="1"/>
            <p:cNvSpPr>
              <a:spLocks noChangeArrowheads="1"/>
            </p:cNvSpPr>
            <p:nvPr/>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32" dirty="0">
                <a:solidFill>
                  <a:srgbClr val="000000"/>
                </a:solidFill>
                <a:sym typeface="Arial"/>
              </a:endParaRPr>
            </a:p>
          </p:txBody>
        </p:sp>
      </p:grpSp>
      <p:pic>
        <p:nvPicPr>
          <p:cNvPr id="18" name="TitleBottomBarBW" hidden="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0081" y="6574546"/>
            <a:ext cx="2226740" cy="19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userDrawn="1"/>
        </p:nvSpPr>
        <p:spPr>
          <a:xfrm>
            <a:off x="3991287" y="1"/>
            <a:ext cx="8230948" cy="4031673"/>
          </a:xfrm>
          <a:prstGeom prst="rect">
            <a:avLst/>
          </a:prstGeom>
          <a:solidFill>
            <a:srgbClr val="011039">
              <a:alpha val="8392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32" dirty="0">
              <a:solidFill>
                <a:srgbClr val="000000"/>
              </a:solidFill>
            </a:endParaRPr>
          </a:p>
        </p:txBody>
      </p:sp>
      <p:sp>
        <p:nvSpPr>
          <p:cNvPr id="13314" name="Rectangle 1026"/>
          <p:cNvSpPr>
            <a:spLocks noGrp="1" noChangeArrowheads="1"/>
          </p:cNvSpPr>
          <p:nvPr>
            <p:ph type="ctrTitle" hasCustomPrompt="1"/>
          </p:nvPr>
        </p:nvSpPr>
        <p:spPr>
          <a:xfrm>
            <a:off x="4191687" y="1410495"/>
            <a:ext cx="7374165" cy="452200"/>
          </a:xfrm>
          <a:prstGeom prst="rect">
            <a:avLst/>
          </a:prstGeom>
          <a:noFill/>
        </p:spPr>
        <p:txBody>
          <a:bodyPr wrap="square" lIns="0" tIns="0" rIns="0" bIns="0" rtlCol="0">
            <a:spAutoFit/>
          </a:bodyPr>
          <a:lstStyle>
            <a:lvl1pPr>
              <a:lnSpc>
                <a:spcPct val="90000"/>
              </a:lnSpc>
              <a:defRPr lang="en-US" sz="3265" b="0" i="0" kern="1200" noProof="0" dirty="0" smtClean="0">
                <a:solidFill>
                  <a:schemeClr val="bg1"/>
                </a:solidFill>
                <a:latin typeface="Arial"/>
                <a:ea typeface="+mn-ea"/>
                <a:cs typeface="+mn-cs"/>
                <a:sym typeface="Arial"/>
              </a:defRPr>
            </a:lvl1pPr>
          </a:lstStyle>
          <a:p>
            <a:pPr lvl="0"/>
            <a:r>
              <a:rPr lang="en-US" noProof="0" dirty="0"/>
              <a:t>Presentation title</a:t>
            </a:r>
          </a:p>
        </p:txBody>
      </p:sp>
      <p:sp>
        <p:nvSpPr>
          <p:cNvPr id="13315" name="Rectangle 1027"/>
          <p:cNvSpPr>
            <a:spLocks noGrp="1" noChangeArrowheads="1"/>
          </p:cNvSpPr>
          <p:nvPr>
            <p:ph type="subTitle" idx="1" hasCustomPrompt="1"/>
          </p:nvPr>
        </p:nvSpPr>
        <p:spPr>
          <a:xfrm>
            <a:off x="4191687" y="2807823"/>
            <a:ext cx="7374165" cy="186847"/>
          </a:xfrm>
          <a:noFill/>
        </p:spPr>
        <p:txBody>
          <a:bodyPr wrap="square" lIns="0" tIns="0" rIns="0" bIns="0" rtlCol="0">
            <a:spAutoFit/>
          </a:bodyPr>
          <a:lstStyle>
            <a:lvl1pPr>
              <a:lnSpc>
                <a:spcPct val="100000"/>
              </a:lnSpc>
              <a:defRPr lang="en-US" sz="1428" kern="1200" noProof="0" smtClean="0">
                <a:solidFill>
                  <a:schemeClr val="bg1"/>
                </a:solidFill>
                <a:latin typeface="Arial"/>
                <a:sym typeface="Arial"/>
              </a:defRPr>
            </a:lvl1pPr>
          </a:lstStyle>
          <a:p>
            <a:pPr lvl="0">
              <a:lnSpc>
                <a:spcPct val="85000"/>
              </a:lnSpc>
            </a:pPr>
            <a:r>
              <a:rPr lang="en-US" noProof="0" dirty="0"/>
              <a:t>Client Name   |   Date</a:t>
            </a:r>
          </a:p>
        </p:txBody>
      </p:sp>
    </p:spTree>
    <p:extLst>
      <p:ext uri="{BB962C8B-B14F-4D97-AF65-F5344CB8AC3E}">
        <p14:creationId xmlns:p14="http://schemas.microsoft.com/office/powerpoint/2010/main" val="65185873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3926" name="think-cell Slide" r:id="rId4" imgW="353" imgH="353" progId="TCLayout.ActiveDocument.1">
                  <p:embed/>
                </p:oleObj>
              </mc:Choice>
              <mc:Fallback>
                <p:oleObj name="think-cell Slide" r:id="rId4" imgW="353" imgH="353" progId="TCLayout.ActiveDocument.1">
                  <p:embed/>
                  <p:pic>
                    <p:nvPicPr>
                      <p:cNvPr id="3" name="Object 2"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673823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CD13225-13C2-4643-AC8F-9E07FE6E7C6D}" type="datetimeFigureOut">
              <a:rPr lang="en-US" smtClean="0"/>
              <a:t>9/7/2017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DB05B-64FA-4968-9324-5DC144B18735}" type="slidenum">
              <a:rPr lang="en-US" smtClean="0"/>
              <a:t>‹#›</a:t>
            </a:fld>
            <a:endParaRPr lang="en-US"/>
          </a:p>
        </p:txBody>
      </p:sp>
    </p:spTree>
    <p:extLst>
      <p:ext uri="{BB962C8B-B14F-4D97-AF65-F5344CB8AC3E}">
        <p14:creationId xmlns:p14="http://schemas.microsoft.com/office/powerpoint/2010/main" val="987822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D13225-13C2-4643-AC8F-9E07FE6E7C6D}" type="datetimeFigureOut">
              <a:rPr lang="en-US" smtClean="0"/>
              <a:t>9/7/2017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DB05B-64FA-4968-9324-5DC144B18735}" type="slidenum">
              <a:rPr lang="en-US" smtClean="0"/>
              <a:t>‹#›</a:t>
            </a:fld>
            <a:endParaRPr lang="en-US"/>
          </a:p>
        </p:txBody>
      </p:sp>
    </p:spTree>
    <p:extLst>
      <p:ext uri="{BB962C8B-B14F-4D97-AF65-F5344CB8AC3E}">
        <p14:creationId xmlns:p14="http://schemas.microsoft.com/office/powerpoint/2010/main" val="1904523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D13225-13C2-4643-AC8F-9E07FE6E7C6D}" type="datetimeFigureOut">
              <a:rPr lang="en-US" smtClean="0"/>
              <a:t>9/7/2017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DB05B-64FA-4968-9324-5DC144B18735}" type="slidenum">
              <a:rPr lang="en-US" smtClean="0"/>
              <a:t>‹#›</a:t>
            </a:fld>
            <a:endParaRPr lang="en-US"/>
          </a:p>
        </p:txBody>
      </p:sp>
    </p:spTree>
    <p:extLst>
      <p:ext uri="{BB962C8B-B14F-4D97-AF65-F5344CB8AC3E}">
        <p14:creationId xmlns:p14="http://schemas.microsoft.com/office/powerpoint/2010/main" val="3341985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D13225-13C2-4643-AC8F-9E07FE6E7C6D}" type="datetimeFigureOut">
              <a:rPr lang="en-US" smtClean="0"/>
              <a:t>9/7/2017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DB05B-64FA-4968-9324-5DC144B18735}" type="slidenum">
              <a:rPr lang="en-US" smtClean="0"/>
              <a:t>‹#›</a:t>
            </a:fld>
            <a:endParaRPr lang="en-US"/>
          </a:p>
        </p:txBody>
      </p:sp>
    </p:spTree>
    <p:extLst>
      <p:ext uri="{BB962C8B-B14F-4D97-AF65-F5344CB8AC3E}">
        <p14:creationId xmlns:p14="http://schemas.microsoft.com/office/powerpoint/2010/main" val="1999821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807041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7863" name="think-cell Slide" r:id="rId4" imgW="353" imgH="353" progId="TCLayout.ActiveDocument.1">
                  <p:embed/>
                </p:oleObj>
              </mc:Choice>
              <mc:Fallback>
                <p:oleObj name="think-cell Slide" r:id="rId4" imgW="353" imgH="353"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en-US"/>
              <a:t>Click to edit Master title style</a:t>
            </a:r>
            <a:endParaRPr lang="x-none" dirty="0"/>
          </a:p>
        </p:txBody>
      </p:sp>
      <p:sp>
        <p:nvSpPr>
          <p:cNvPr id="5" name="doc id" hidden="1"/>
          <p:cNvSpPr>
            <a:spLocks noChangeArrowheads="1"/>
          </p:cNvSpPr>
          <p:nvPr userDrawn="1"/>
        </p:nvSpPr>
        <p:spPr bwMode="auto">
          <a:xfrm>
            <a:off x="10995478" y="51833"/>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526"/>
            <a:endParaRPr lang="x-none" sz="816" baseline="0" dirty="0">
              <a:solidFill>
                <a:srgbClr val="808080"/>
              </a:solidFill>
              <a:latin typeface="+mn-lt"/>
              <a:ea typeface="+mn-ea"/>
            </a:endParaRPr>
          </a:p>
        </p:txBody>
      </p:sp>
    </p:spTree>
    <p:extLst>
      <p:ext uri="{BB962C8B-B14F-4D97-AF65-F5344CB8AC3E}">
        <p14:creationId xmlns:p14="http://schemas.microsoft.com/office/powerpoint/2010/main" val="1155161184"/>
      </p:ext>
    </p:extLst>
  </p:cSld>
  <p:clrMapOvr>
    <a:masterClrMapping/>
  </p:clrMapOvr>
  <p:extLst mod="1">
    <p:ext uri="{DCECCB84-F9BA-43D5-87BE-67443E8EF086}">
      <p15:sldGuideLst xmlns:p15="http://schemas.microsoft.com/office/powerpoint/2012/main">
        <p15:guide id="1" pos="7490" userDrawn="1">
          <p15:clr>
            <a:srgbClr val="F26B43"/>
          </p15:clr>
        </p15:guide>
        <p15:guide id="2" pos="101" userDrawn="1">
          <p15:clr>
            <a:srgbClr val="F26B43"/>
          </p15:clr>
        </p15:guide>
        <p15:guide id="3" orient="horz" pos="583" userDrawn="1">
          <p15:clr>
            <a:srgbClr val="F26B43"/>
          </p15:clr>
        </p15:guide>
        <p15:guide id="4" orient="horz" pos="3990"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D13225-13C2-4643-AC8F-9E07FE6E7C6D}" type="datetimeFigureOut">
              <a:rPr lang="en-US" smtClean="0"/>
              <a:t>9/7/2017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DDB05B-64FA-4968-9324-5DC144B18735}" type="slidenum">
              <a:rPr lang="en-US" smtClean="0"/>
              <a:t>‹#›</a:t>
            </a:fld>
            <a:endParaRPr lang="en-US"/>
          </a:p>
        </p:txBody>
      </p:sp>
    </p:spTree>
    <p:extLst>
      <p:ext uri="{BB962C8B-B14F-4D97-AF65-F5344CB8AC3E}">
        <p14:creationId xmlns:p14="http://schemas.microsoft.com/office/powerpoint/2010/main" val="3379641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D13225-13C2-4643-AC8F-9E07FE6E7C6D}" type="datetimeFigureOut">
              <a:rPr lang="en-US" smtClean="0"/>
              <a:t>9/7/2017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DDB05B-64FA-4968-9324-5DC144B18735}" type="slidenum">
              <a:rPr lang="en-US" smtClean="0"/>
              <a:t>‹#›</a:t>
            </a:fld>
            <a:endParaRPr lang="en-US"/>
          </a:p>
        </p:txBody>
      </p:sp>
    </p:spTree>
    <p:extLst>
      <p:ext uri="{BB962C8B-B14F-4D97-AF65-F5344CB8AC3E}">
        <p14:creationId xmlns:p14="http://schemas.microsoft.com/office/powerpoint/2010/main" val="2691876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D13225-13C2-4643-AC8F-9E07FE6E7C6D}" type="datetimeFigureOut">
              <a:rPr lang="en-US" smtClean="0"/>
              <a:t>9/7/2017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DDB05B-64FA-4968-9324-5DC144B18735}" type="slidenum">
              <a:rPr lang="en-US" smtClean="0"/>
              <a:t>‹#›</a:t>
            </a:fld>
            <a:endParaRPr lang="en-US"/>
          </a:p>
        </p:txBody>
      </p:sp>
    </p:spTree>
    <p:extLst>
      <p:ext uri="{BB962C8B-B14F-4D97-AF65-F5344CB8AC3E}">
        <p14:creationId xmlns:p14="http://schemas.microsoft.com/office/powerpoint/2010/main" val="2096568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CD13225-13C2-4643-AC8F-9E07FE6E7C6D}" type="datetimeFigureOut">
              <a:rPr lang="en-US" smtClean="0"/>
              <a:t>9/7/2017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DB05B-64FA-4968-9324-5DC144B18735}" type="slidenum">
              <a:rPr lang="en-US" smtClean="0"/>
              <a:t>‹#›</a:t>
            </a:fld>
            <a:endParaRPr lang="en-US"/>
          </a:p>
        </p:txBody>
      </p:sp>
    </p:spTree>
    <p:extLst>
      <p:ext uri="{BB962C8B-B14F-4D97-AF65-F5344CB8AC3E}">
        <p14:creationId xmlns:p14="http://schemas.microsoft.com/office/powerpoint/2010/main" val="2888200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CD13225-13C2-4643-AC8F-9E07FE6E7C6D}" type="datetimeFigureOut">
              <a:rPr lang="en-US" smtClean="0"/>
              <a:t>9/7/2017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DB05B-64FA-4968-9324-5DC144B18735}" type="slidenum">
              <a:rPr lang="en-US" smtClean="0"/>
              <a:t>‹#›</a:t>
            </a:fld>
            <a:endParaRPr lang="en-US"/>
          </a:p>
        </p:txBody>
      </p:sp>
    </p:spTree>
    <p:extLst>
      <p:ext uri="{BB962C8B-B14F-4D97-AF65-F5344CB8AC3E}">
        <p14:creationId xmlns:p14="http://schemas.microsoft.com/office/powerpoint/2010/main" val="1003009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D13225-13C2-4643-AC8F-9E07FE6E7C6D}" type="datetimeFigureOut">
              <a:rPr lang="en-US" smtClean="0"/>
              <a:t>9/7/2017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DB05B-64FA-4968-9324-5DC144B18735}" type="slidenum">
              <a:rPr lang="en-US" smtClean="0"/>
              <a:t>‹#›</a:t>
            </a:fld>
            <a:endParaRPr lang="en-US"/>
          </a:p>
        </p:txBody>
      </p:sp>
    </p:spTree>
    <p:extLst>
      <p:ext uri="{BB962C8B-B14F-4D97-AF65-F5344CB8AC3E}">
        <p14:creationId xmlns:p14="http://schemas.microsoft.com/office/powerpoint/2010/main" val="3559864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D13225-13C2-4643-AC8F-9E07FE6E7C6D}" type="datetimeFigureOut">
              <a:rPr lang="en-US" smtClean="0"/>
              <a:t>9/7/2017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DB05B-64FA-4968-9324-5DC144B18735}" type="slidenum">
              <a:rPr lang="en-US" smtClean="0"/>
              <a:t>‹#›</a:t>
            </a:fld>
            <a:endParaRPr lang="en-US"/>
          </a:p>
        </p:txBody>
      </p:sp>
    </p:spTree>
    <p:extLst>
      <p:ext uri="{BB962C8B-B14F-4D97-AF65-F5344CB8AC3E}">
        <p14:creationId xmlns:p14="http://schemas.microsoft.com/office/powerpoint/2010/main" val="1331403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8024585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2586" name="think-cell Slide" r:id="rId4" imgW="530" imgH="531" progId="TCLayout.ActiveDocument.1">
                  <p:embed/>
                </p:oleObj>
              </mc:Choice>
              <mc:Fallback>
                <p:oleObj name="think-cell Slide" r:id="rId4" imgW="530" imgH="531"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1711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ck Header Singl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1609444"/>
          </a:xfrm>
          <a:prstGeom prst="rect">
            <a:avLst/>
          </a:prstGeom>
        </p:spPr>
      </p:pic>
      <p:sp>
        <p:nvSpPr>
          <p:cNvPr id="7" name="Rectangle 6"/>
          <p:cNvSpPr/>
          <p:nvPr userDrawn="1"/>
        </p:nvSpPr>
        <p:spPr>
          <a:xfrm>
            <a:off x="0" y="1315123"/>
            <a:ext cx="12192000" cy="1265764"/>
          </a:xfrm>
          <a:prstGeom prst="rect">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0" tIns="91440" rIns="91440" bIns="91440" numCol="1" spcCol="1270" rtlCol="0" anchor="ctr" anchorCtr="0">
            <a:noAutofit/>
          </a:bodyPr>
          <a:lstStyle/>
          <a:p>
            <a:pPr algn="ctr" defTabSz="1466850" fontAlgn="auto">
              <a:lnSpc>
                <a:spcPct val="90000"/>
              </a:lnSpc>
              <a:spcAft>
                <a:spcPts val="0"/>
              </a:spcAft>
            </a:pPr>
            <a:endParaRPr lang="en-US" sz="1000" spc="300" dirty="0">
              <a:solidFill>
                <a:prstClr val="white"/>
              </a:solidFill>
              <a:latin typeface="Calibri Light" panose="020F0302020204030204" pitchFamily="34" charset="0"/>
            </a:endParaRPr>
          </a:p>
        </p:txBody>
      </p:sp>
      <p:sp>
        <p:nvSpPr>
          <p:cNvPr id="8" name="Title 1"/>
          <p:cNvSpPr>
            <a:spLocks noGrp="1"/>
          </p:cNvSpPr>
          <p:nvPr>
            <p:ph type="title"/>
          </p:nvPr>
        </p:nvSpPr>
        <p:spPr>
          <a:xfrm>
            <a:off x="537328" y="370182"/>
            <a:ext cx="11045072" cy="496971"/>
          </a:xfrm>
          <a:prstGeom prst="rect">
            <a:avLst/>
          </a:prstGeom>
        </p:spPr>
        <p:txBody>
          <a:bodyPr/>
          <a:lstStyle>
            <a:lvl1pPr>
              <a:defRPr sz="3200" spc="-150">
                <a:solidFill>
                  <a:srgbClr val="006ED2"/>
                </a:solidFill>
              </a:defRPr>
            </a:lvl1pPr>
          </a:lstStyle>
          <a:p>
            <a:r>
              <a:rPr lang="en-US" dirty="0"/>
              <a:t>Click to edit Master title style</a:t>
            </a:r>
          </a:p>
        </p:txBody>
      </p:sp>
      <p:sp>
        <p:nvSpPr>
          <p:cNvPr id="9" name="Text Placeholder 11"/>
          <p:cNvSpPr>
            <a:spLocks noGrp="1"/>
          </p:cNvSpPr>
          <p:nvPr>
            <p:ph type="body" sz="quarter" idx="13" hasCustomPrompt="1"/>
          </p:nvPr>
        </p:nvSpPr>
        <p:spPr>
          <a:xfrm>
            <a:off x="1140643" y="897361"/>
            <a:ext cx="10517172" cy="424378"/>
          </a:xfrm>
          <a:prstGeom prst="rect">
            <a:avLst/>
          </a:prstGeom>
          <a:noFill/>
          <a:ln>
            <a:noFill/>
          </a:ln>
        </p:spPr>
        <p:txBody>
          <a:bodyPr vert="horz" wrap="square" lIns="45720" tIns="45720" rIns="45720" bIns="45720" numCol="1" anchor="t" anchorCtr="0" compatLnSpc="1">
            <a:prstTxWarp prst="textNoShape">
              <a:avLst/>
            </a:prstTxWarp>
          </a:bodyPr>
          <a:lstStyle>
            <a:lvl1pPr marL="0" indent="0">
              <a:buNone/>
              <a:defRPr lang="en-US" sz="1600" b="0" cap="none" spc="300" baseline="0" smtClean="0">
                <a:solidFill>
                  <a:schemeClr val="tx1"/>
                </a:solidFill>
                <a:latin typeface="Calibri Light" panose="020F0302020204030204" pitchFamily="34" charset="0"/>
                <a:cs typeface="+mj-cs"/>
              </a:defRPr>
            </a:lvl1pPr>
            <a:lvl2pPr>
              <a:defRPr lang="en-US" sz="4400" smtClean="0">
                <a:solidFill>
                  <a:schemeClr val="accent1"/>
                </a:solidFill>
                <a:latin typeface="Arial" pitchFamily="34" charset="0"/>
              </a:defRPr>
            </a:lvl2pPr>
            <a:lvl3pPr>
              <a:defRPr lang="en-US" sz="4400" smtClean="0">
                <a:solidFill>
                  <a:schemeClr val="accent1"/>
                </a:solidFill>
                <a:latin typeface="Arial" pitchFamily="34" charset="0"/>
              </a:defRPr>
            </a:lvl3pPr>
            <a:lvl4pPr>
              <a:defRPr lang="en-US" sz="4400" smtClean="0">
                <a:solidFill>
                  <a:schemeClr val="accent1"/>
                </a:solidFill>
                <a:latin typeface="Arial" pitchFamily="34" charset="0"/>
              </a:defRPr>
            </a:lvl4pPr>
            <a:lvl5pPr>
              <a:defRPr lang="en-US" sz="4400">
                <a:solidFill>
                  <a:schemeClr val="accent1"/>
                </a:solidFill>
                <a:latin typeface="Arial" pitchFamily="34" charset="0"/>
              </a:defRPr>
            </a:lvl5pPr>
          </a:lstStyle>
          <a:p>
            <a:pPr lvl="0">
              <a:spcBef>
                <a:spcPct val="0"/>
              </a:spcBef>
            </a:pPr>
            <a:r>
              <a:rPr lang="en-US" dirty="0"/>
              <a:t>CLICK TO EDIT MASTER SUBTITLE STYLES</a:t>
            </a:r>
          </a:p>
        </p:txBody>
      </p:sp>
      <p:cxnSp>
        <p:nvCxnSpPr>
          <p:cNvPr id="10" name="Straight Connector 9"/>
          <p:cNvCxnSpPr/>
          <p:nvPr userDrawn="1"/>
        </p:nvCxnSpPr>
        <p:spPr>
          <a:xfrm>
            <a:off x="628455" y="887049"/>
            <a:ext cx="4621876"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pic>
        <p:nvPicPr>
          <p:cNvPr id="16" name="Picture 15"/>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07388" y="6127424"/>
            <a:ext cx="1654230" cy="502127"/>
          </a:xfrm>
          <a:prstGeom prst="rect">
            <a:avLst/>
          </a:prstGeom>
        </p:spPr>
      </p:pic>
      <p:sp>
        <p:nvSpPr>
          <p:cNvPr id="18" name="Content Placeholder 2"/>
          <p:cNvSpPr>
            <a:spLocks noGrp="1"/>
          </p:cNvSpPr>
          <p:nvPr>
            <p:ph idx="1" hasCustomPrompt="1"/>
          </p:nvPr>
        </p:nvSpPr>
        <p:spPr>
          <a:xfrm>
            <a:off x="609600" y="1548714"/>
            <a:ext cx="10972800" cy="4124139"/>
          </a:xfrm>
          <a:prstGeom prst="rect">
            <a:avLst/>
          </a:prstGeom>
        </p:spPr>
        <p:txBody>
          <a:bodyPr/>
          <a:lstStyle>
            <a:lvl1pPr marL="342900" indent="-227013">
              <a:buSzPct val="100000"/>
              <a:buFont typeface="Calibri Light" panose="020F0302020204030204" pitchFamily="34" charset="0"/>
              <a:buChar char="+"/>
              <a:defRPr/>
            </a:lvl1pPr>
            <a:lvl2pPr marL="742950" indent="-285750">
              <a:buClr>
                <a:srgbClr val="FFF014"/>
              </a:buClr>
              <a:buSzPct val="100000"/>
              <a:buFont typeface="Calibri Light" panose="020F0302020204030204" pitchFamily="34" charset="0"/>
              <a:buChar char="»"/>
              <a:defRPr/>
            </a:lvl2pPr>
            <a:lvl3pPr marL="1143000" indent="-228600">
              <a:buSzPct val="100000"/>
              <a:buFont typeface="Calibri Light" panose="020F0302020204030204" pitchFamily="34" charset="0"/>
              <a:buChar char="+"/>
              <a:defRPr b="1">
                <a:latin typeface="+mj-lt"/>
              </a:defRPr>
            </a:lvl3pPr>
            <a:lvl4pPr marL="1600200" indent="-228600">
              <a:buClr>
                <a:schemeClr val="accent2"/>
              </a:buClr>
              <a:buSzPct val="100000"/>
              <a:buFontTx/>
              <a:buChar char="»"/>
              <a:defRPr/>
            </a:lvl4pPr>
            <a:lvl5pPr marL="2057400" indent="-228600">
              <a:buSzPct val="100000"/>
              <a:buFontTx/>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2373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675589" y="1762814"/>
            <a:ext cx="10890251" cy="2357739"/>
          </a:xfrm>
          <a:prstGeom prst="rect">
            <a:avLst/>
          </a:prstGeom>
        </p:spPr>
        <p:txBody>
          <a:bodyPr lIns="45720" rIns="45720" anchor="b"/>
          <a:lstStyle>
            <a:lvl1pPr marL="0" indent="0">
              <a:spcBef>
                <a:spcPts val="0"/>
              </a:spcBef>
              <a:buNone/>
              <a:defRPr lang="en-US" sz="5400" b="1" kern="1200" spc="-150" smtClean="0">
                <a:solidFill>
                  <a:schemeClr val="bg1">
                    <a:lumMod val="50000"/>
                  </a:schemeClr>
                </a:solidFill>
                <a:latin typeface="+mj-lt"/>
                <a:ea typeface="ＭＳ Ｐゴシック" pitchFamily="34" charset="-128"/>
                <a:cs typeface="+mn-cs"/>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cxnSp>
        <p:nvCxnSpPr>
          <p:cNvPr id="8" name="Straight Connector 7"/>
          <p:cNvCxnSpPr/>
          <p:nvPr userDrawn="1"/>
        </p:nvCxnSpPr>
        <p:spPr>
          <a:xfrm>
            <a:off x="734863" y="4252531"/>
            <a:ext cx="4621876"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3" name="Title 2"/>
          <p:cNvSpPr>
            <a:spLocks noGrp="1"/>
          </p:cNvSpPr>
          <p:nvPr>
            <p:ph type="title" hasCustomPrompt="1"/>
          </p:nvPr>
        </p:nvSpPr>
        <p:spPr>
          <a:xfrm>
            <a:off x="694443" y="4446974"/>
            <a:ext cx="10972800" cy="496971"/>
          </a:xfrm>
          <a:prstGeom prst="rect">
            <a:avLst/>
          </a:prstGeom>
        </p:spPr>
        <p:txBody>
          <a:bodyPr/>
          <a:lstStyle>
            <a:lvl1pPr marL="0" indent="0" algn="l" defTabSz="457200" rtl="0" eaLnBrk="0" fontAlgn="base" hangingPunct="0">
              <a:spcBef>
                <a:spcPct val="20000"/>
              </a:spcBef>
              <a:spcAft>
                <a:spcPct val="0"/>
              </a:spcAft>
              <a:buClr>
                <a:schemeClr val="accent1"/>
              </a:buClr>
              <a:buSzPct val="80000"/>
              <a:buFont typeface="Wingdings" panose="05000000000000000000" pitchFamily="2" charset="2"/>
              <a:buNone/>
              <a:defRPr lang="en-US" sz="2000" b="0" kern="1200" spc="600" dirty="0">
                <a:solidFill>
                  <a:srgbClr val="006ED2"/>
                </a:solidFill>
                <a:latin typeface="Calibri Light" panose="020F0302020204030204" pitchFamily="34" charset="0"/>
                <a:ea typeface="ＭＳ Ｐゴシック" pitchFamily="34" charset="-128"/>
                <a:cs typeface="+mn-cs"/>
              </a:defRPr>
            </a:lvl1pPr>
          </a:lstStyle>
          <a:p>
            <a:r>
              <a:rPr lang="en-US" dirty="0"/>
              <a:t>CLICK TO EDIT MASTER TITLE STYLE</a:t>
            </a:r>
          </a:p>
        </p:txBody>
      </p:sp>
      <p:sp>
        <p:nvSpPr>
          <p:cNvPr id="2" name="Rectangle 1"/>
          <p:cNvSpPr/>
          <p:nvPr userDrawn="1"/>
        </p:nvSpPr>
        <p:spPr>
          <a:xfrm>
            <a:off x="6654800" y="6278880"/>
            <a:ext cx="3840480" cy="365760"/>
          </a:xfrm>
          <a:prstGeom prst="rect">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rtlCol="0" anchor="ctr" anchorCtr="0">
            <a:noAutofit/>
          </a:bodyPr>
          <a:lstStyle/>
          <a:p>
            <a:pPr algn="ctr" defTabSz="1466850" fontAlgn="auto">
              <a:lnSpc>
                <a:spcPct val="90000"/>
              </a:lnSpc>
              <a:spcAft>
                <a:spcPts val="0"/>
              </a:spcAft>
            </a:pPr>
            <a:endParaRPr lang="en-US" sz="1000" spc="0" dirty="0" err="1">
              <a:solidFill>
                <a:prstClr val="white"/>
              </a:solidFill>
              <a:latin typeface="Calibri Light" panose="020F0302020204030204" pitchFamily="34" charset="0"/>
            </a:endParaRPr>
          </a:p>
        </p:txBody>
      </p:sp>
    </p:spTree>
    <p:extLst>
      <p:ext uri="{BB962C8B-B14F-4D97-AF65-F5344CB8AC3E}">
        <p14:creationId xmlns:p14="http://schemas.microsoft.com/office/powerpoint/2010/main" val="183197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9046" name="think-cell Slide" r:id="rId4" imgW="540" imgH="541" progId="TCLayout.ActiveDocument.1">
                  <p:embed/>
                </p:oleObj>
              </mc:Choice>
              <mc:Fallback>
                <p:oleObj name="think-cell Slide" r:id="rId4" imgW="540" imgH="541"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Content Placeholder 2"/>
          <p:cNvSpPr>
            <a:spLocks noGrp="1"/>
          </p:cNvSpPr>
          <p:nvPr>
            <p:ph idx="1" hasCustomPrompt="1"/>
          </p:nvPr>
        </p:nvSpPr>
        <p:spPr>
          <a:xfrm>
            <a:off x="609600" y="1548714"/>
            <a:ext cx="10972800" cy="4124139"/>
          </a:xfrm>
          <a:prstGeom prst="rect">
            <a:avLst/>
          </a:prstGeom>
        </p:spPr>
        <p:txBody>
          <a:bodyPr/>
          <a:lstStyle>
            <a:lvl1pPr marL="342900" indent="-227013">
              <a:buSzPct val="100000"/>
              <a:buFont typeface="Calibri Light" panose="020F0302020204030204" pitchFamily="34" charset="0"/>
              <a:buChar char="+"/>
              <a:defRPr/>
            </a:lvl1pPr>
            <a:lvl2pPr marL="742950" indent="-285750">
              <a:buClr>
                <a:srgbClr val="FFF014"/>
              </a:buClr>
              <a:buSzPct val="100000"/>
              <a:buFont typeface="Calibri Light" panose="020F0302020204030204" pitchFamily="34" charset="0"/>
              <a:buChar char="»"/>
              <a:defRPr/>
            </a:lvl2pPr>
            <a:lvl3pPr marL="1143000" indent="-228600">
              <a:buSzPct val="100000"/>
              <a:buFont typeface="Calibri Light" panose="020F0302020204030204" pitchFamily="34" charset="0"/>
              <a:buChar char="+"/>
              <a:defRPr b="1">
                <a:latin typeface="+mj-lt"/>
              </a:defRPr>
            </a:lvl3pPr>
            <a:lvl4pPr marL="1600200" indent="-228600">
              <a:buClr>
                <a:schemeClr val="accent2"/>
              </a:buClr>
              <a:buSzPct val="100000"/>
              <a:buFontTx/>
              <a:buChar char="»"/>
              <a:defRPr/>
            </a:lvl4pPr>
            <a:lvl5pPr marL="2057400" indent="-228600">
              <a:buSzPct val="100000"/>
              <a:buFontTx/>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537328" y="370182"/>
            <a:ext cx="11045072" cy="496971"/>
          </a:xfrm>
          <a:prstGeom prst="rect">
            <a:avLst/>
          </a:prstGeom>
        </p:spPr>
        <p:txBody>
          <a:bodyPr/>
          <a:lstStyle>
            <a:lvl1pPr>
              <a:defRPr sz="3200" spc="-150">
                <a:solidFill>
                  <a:srgbClr val="006ED2"/>
                </a:solidFill>
              </a:defRPr>
            </a:lvl1pPr>
          </a:lstStyle>
          <a:p>
            <a:r>
              <a:rPr lang="en-US" dirty="0"/>
              <a:t>Click to edit Master title style</a:t>
            </a:r>
          </a:p>
        </p:txBody>
      </p:sp>
      <p:sp>
        <p:nvSpPr>
          <p:cNvPr id="9" name="Text Placeholder 11"/>
          <p:cNvSpPr>
            <a:spLocks noGrp="1"/>
          </p:cNvSpPr>
          <p:nvPr>
            <p:ph type="body" sz="quarter" idx="13" hasCustomPrompt="1"/>
          </p:nvPr>
        </p:nvSpPr>
        <p:spPr>
          <a:xfrm>
            <a:off x="1140643" y="897361"/>
            <a:ext cx="10517172" cy="424378"/>
          </a:xfrm>
          <a:prstGeom prst="rect">
            <a:avLst/>
          </a:prstGeom>
          <a:noFill/>
          <a:ln>
            <a:noFill/>
          </a:ln>
        </p:spPr>
        <p:txBody>
          <a:bodyPr vert="horz" wrap="square" lIns="45720" tIns="45720" rIns="45720" bIns="45720" numCol="1" anchor="t" anchorCtr="0" compatLnSpc="1">
            <a:prstTxWarp prst="textNoShape">
              <a:avLst/>
            </a:prstTxWarp>
          </a:bodyPr>
          <a:lstStyle>
            <a:lvl1pPr marL="0" indent="0">
              <a:buNone/>
              <a:defRPr lang="en-US" sz="1600" b="0" cap="none" spc="300" baseline="0" smtClean="0">
                <a:solidFill>
                  <a:schemeClr val="tx1"/>
                </a:solidFill>
                <a:latin typeface="Calibri Light" panose="020F0302020204030204" pitchFamily="34" charset="0"/>
                <a:cs typeface="+mj-cs"/>
              </a:defRPr>
            </a:lvl1pPr>
            <a:lvl2pPr>
              <a:defRPr lang="en-US" sz="4400" smtClean="0">
                <a:solidFill>
                  <a:schemeClr val="accent1"/>
                </a:solidFill>
                <a:latin typeface="Arial" pitchFamily="34" charset="0"/>
              </a:defRPr>
            </a:lvl2pPr>
            <a:lvl3pPr>
              <a:defRPr lang="en-US" sz="4400" smtClean="0">
                <a:solidFill>
                  <a:schemeClr val="accent1"/>
                </a:solidFill>
                <a:latin typeface="Arial" pitchFamily="34" charset="0"/>
              </a:defRPr>
            </a:lvl3pPr>
            <a:lvl4pPr>
              <a:defRPr lang="en-US" sz="4400" smtClean="0">
                <a:solidFill>
                  <a:schemeClr val="accent1"/>
                </a:solidFill>
                <a:latin typeface="Arial" pitchFamily="34" charset="0"/>
              </a:defRPr>
            </a:lvl4pPr>
            <a:lvl5pPr>
              <a:defRPr lang="en-US" sz="4400">
                <a:solidFill>
                  <a:schemeClr val="accent1"/>
                </a:solidFill>
                <a:latin typeface="Arial" pitchFamily="34" charset="0"/>
              </a:defRPr>
            </a:lvl5pPr>
          </a:lstStyle>
          <a:p>
            <a:pPr lvl="0">
              <a:spcBef>
                <a:spcPct val="0"/>
              </a:spcBef>
            </a:pPr>
            <a:r>
              <a:rPr lang="en-US" dirty="0"/>
              <a:t>CLICK TO EDIT MASTER SUBTITLE STYLES</a:t>
            </a:r>
          </a:p>
        </p:txBody>
      </p:sp>
      <p:cxnSp>
        <p:nvCxnSpPr>
          <p:cNvPr id="11" name="Straight Connector 10"/>
          <p:cNvCxnSpPr/>
          <p:nvPr userDrawn="1"/>
        </p:nvCxnSpPr>
        <p:spPr>
          <a:xfrm>
            <a:off x="628455" y="887049"/>
            <a:ext cx="4621876"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pic>
        <p:nvPicPr>
          <p:cNvPr id="3" name="Picture 2"/>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207388" y="6127424"/>
            <a:ext cx="1654230" cy="502127"/>
          </a:xfrm>
          <a:prstGeom prst="rect">
            <a:avLst/>
          </a:prstGeom>
        </p:spPr>
      </p:pic>
      <p:pic>
        <p:nvPicPr>
          <p:cNvPr id="5" name="Picture 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7090836" y="1521269"/>
            <a:ext cx="54561" cy="10094474"/>
          </a:xfrm>
          <a:prstGeom prst="rect">
            <a:avLst/>
          </a:prstGeom>
        </p:spPr>
      </p:pic>
      <p:sp>
        <p:nvSpPr>
          <p:cNvPr id="2" name="Rectangle 1"/>
          <p:cNvSpPr/>
          <p:nvPr userDrawn="1"/>
        </p:nvSpPr>
        <p:spPr>
          <a:xfrm>
            <a:off x="6715760" y="6238240"/>
            <a:ext cx="3677920" cy="223520"/>
          </a:xfrm>
          <a:prstGeom prst="rect">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rtlCol="0" anchor="ctr" anchorCtr="0">
            <a:noAutofit/>
          </a:bodyPr>
          <a:lstStyle/>
          <a:p>
            <a:pPr algn="ctr" defTabSz="1466850" fontAlgn="auto">
              <a:lnSpc>
                <a:spcPct val="90000"/>
              </a:lnSpc>
              <a:spcAft>
                <a:spcPts val="0"/>
              </a:spcAft>
            </a:pPr>
            <a:endParaRPr lang="en-US" sz="1000" spc="0" dirty="0" err="1">
              <a:solidFill>
                <a:prstClr val="white"/>
              </a:solidFill>
              <a:latin typeface="Calibri Light" panose="020F0302020204030204" pitchFamily="34" charset="0"/>
            </a:endParaRPr>
          </a:p>
        </p:txBody>
      </p:sp>
    </p:spTree>
    <p:extLst>
      <p:ext uri="{BB962C8B-B14F-4D97-AF65-F5344CB8AC3E}">
        <p14:creationId xmlns:p14="http://schemas.microsoft.com/office/powerpoint/2010/main" val="262683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ternate Single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1609444"/>
          </a:xfrm>
          <a:prstGeom prst="rect">
            <a:avLst/>
          </a:prstGeom>
        </p:spPr>
      </p:pic>
      <p:sp>
        <p:nvSpPr>
          <p:cNvPr id="7" name="Rectangle 6"/>
          <p:cNvSpPr/>
          <p:nvPr userDrawn="1"/>
        </p:nvSpPr>
        <p:spPr>
          <a:xfrm>
            <a:off x="0" y="1315123"/>
            <a:ext cx="12192000" cy="1265764"/>
          </a:xfrm>
          <a:prstGeom prst="rect">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0" tIns="91440" rIns="91440" bIns="91440" numCol="1" spcCol="1270" rtlCol="0" anchor="ctr" anchorCtr="0">
            <a:noAutofit/>
          </a:bodyPr>
          <a:lstStyle/>
          <a:p>
            <a:pPr algn="ctr" defTabSz="1466850" fontAlgn="auto">
              <a:lnSpc>
                <a:spcPct val="90000"/>
              </a:lnSpc>
              <a:spcAft>
                <a:spcPts val="0"/>
              </a:spcAft>
            </a:pPr>
            <a:endParaRPr lang="en-US" sz="1000" spc="300" dirty="0">
              <a:solidFill>
                <a:prstClr val="white"/>
              </a:solidFill>
              <a:latin typeface="Calibri Light" panose="020F0302020204030204" pitchFamily="34" charset="0"/>
            </a:endParaRPr>
          </a:p>
        </p:txBody>
      </p:sp>
      <p:sp>
        <p:nvSpPr>
          <p:cNvPr id="2" name="Title 1"/>
          <p:cNvSpPr>
            <a:spLocks noGrp="1"/>
          </p:cNvSpPr>
          <p:nvPr>
            <p:ph type="title"/>
          </p:nvPr>
        </p:nvSpPr>
        <p:spPr>
          <a:xfrm>
            <a:off x="537328" y="370182"/>
            <a:ext cx="11045072" cy="496971"/>
          </a:xfrm>
          <a:prstGeom prst="rect">
            <a:avLst/>
          </a:prstGeom>
        </p:spPr>
        <p:txBody>
          <a:bodyPr/>
          <a:lstStyle>
            <a:lvl1pPr>
              <a:defRPr sz="3200" spc="-150">
                <a:solidFill>
                  <a:srgbClr val="006ED2"/>
                </a:solidFill>
              </a:defRPr>
            </a:lvl1pPr>
          </a:lstStyle>
          <a:p>
            <a:r>
              <a:rPr lang="en-US" dirty="0"/>
              <a:t>Click to edit Master title style</a:t>
            </a:r>
          </a:p>
        </p:txBody>
      </p:sp>
      <p:sp>
        <p:nvSpPr>
          <p:cNvPr id="8" name="Text Placeholder 11"/>
          <p:cNvSpPr>
            <a:spLocks noGrp="1"/>
          </p:cNvSpPr>
          <p:nvPr>
            <p:ph type="body" sz="quarter" idx="12" hasCustomPrompt="1"/>
          </p:nvPr>
        </p:nvSpPr>
        <p:spPr>
          <a:xfrm>
            <a:off x="1140643" y="897361"/>
            <a:ext cx="10517172" cy="424378"/>
          </a:xfrm>
          <a:prstGeom prst="rect">
            <a:avLst/>
          </a:prstGeom>
          <a:noFill/>
          <a:ln>
            <a:noFill/>
          </a:ln>
        </p:spPr>
        <p:txBody>
          <a:bodyPr vert="horz" wrap="square" lIns="45720" tIns="45720" rIns="45720" bIns="45720" numCol="1" anchor="t" anchorCtr="0" compatLnSpc="1">
            <a:prstTxWarp prst="textNoShape">
              <a:avLst/>
            </a:prstTxWarp>
          </a:bodyPr>
          <a:lstStyle>
            <a:lvl1pPr marL="0" indent="0">
              <a:buNone/>
              <a:defRPr lang="en-US" sz="1600" b="0" cap="none" spc="300" baseline="0" smtClean="0">
                <a:solidFill>
                  <a:schemeClr val="tx2"/>
                </a:solidFill>
                <a:latin typeface="Calibri Light" panose="020F0302020204030204" pitchFamily="34" charset="0"/>
                <a:cs typeface="+mj-cs"/>
              </a:defRPr>
            </a:lvl1pPr>
            <a:lvl2pPr>
              <a:defRPr lang="en-US" sz="4400" smtClean="0">
                <a:solidFill>
                  <a:schemeClr val="accent1"/>
                </a:solidFill>
                <a:latin typeface="Arial" pitchFamily="34" charset="0"/>
              </a:defRPr>
            </a:lvl2pPr>
            <a:lvl3pPr>
              <a:defRPr lang="en-US" sz="4400" smtClean="0">
                <a:solidFill>
                  <a:schemeClr val="accent1"/>
                </a:solidFill>
                <a:latin typeface="Arial" pitchFamily="34" charset="0"/>
              </a:defRPr>
            </a:lvl3pPr>
            <a:lvl4pPr>
              <a:defRPr lang="en-US" sz="4400" smtClean="0">
                <a:solidFill>
                  <a:schemeClr val="accent1"/>
                </a:solidFill>
                <a:latin typeface="Arial" pitchFamily="34" charset="0"/>
              </a:defRPr>
            </a:lvl4pPr>
            <a:lvl5pPr>
              <a:defRPr lang="en-US" sz="4400">
                <a:solidFill>
                  <a:schemeClr val="accent1"/>
                </a:solidFill>
                <a:latin typeface="Arial" pitchFamily="34" charset="0"/>
              </a:defRPr>
            </a:lvl5pPr>
          </a:lstStyle>
          <a:p>
            <a:pPr lvl="0">
              <a:spcBef>
                <a:spcPct val="0"/>
              </a:spcBef>
            </a:pPr>
            <a:r>
              <a:rPr lang="en-US" dirty="0"/>
              <a:t>CLICK TO EDIT MASTER SUBTITLE STYLES</a:t>
            </a:r>
          </a:p>
        </p:txBody>
      </p:sp>
      <p:cxnSp>
        <p:nvCxnSpPr>
          <p:cNvPr id="12" name="Straight Connector 11"/>
          <p:cNvCxnSpPr/>
          <p:nvPr userDrawn="1"/>
        </p:nvCxnSpPr>
        <p:spPr>
          <a:xfrm>
            <a:off x="628455" y="887049"/>
            <a:ext cx="4621876"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pic>
        <p:nvPicPr>
          <p:cNvPr id="15" name="Picture 14"/>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07388" y="6127424"/>
            <a:ext cx="1654230" cy="502127"/>
          </a:xfrm>
          <a:prstGeom prst="rect">
            <a:avLst/>
          </a:prstGeom>
        </p:spPr>
      </p:pic>
      <p:sp>
        <p:nvSpPr>
          <p:cNvPr id="16" name="Content Placeholder 2"/>
          <p:cNvSpPr>
            <a:spLocks noGrp="1"/>
          </p:cNvSpPr>
          <p:nvPr>
            <p:ph idx="1" hasCustomPrompt="1"/>
          </p:nvPr>
        </p:nvSpPr>
        <p:spPr>
          <a:xfrm>
            <a:off x="609600" y="1548714"/>
            <a:ext cx="10972800" cy="4124139"/>
          </a:xfrm>
          <a:prstGeom prst="rect">
            <a:avLst/>
          </a:prstGeom>
        </p:spPr>
        <p:txBody>
          <a:bodyPr/>
          <a:lstStyle>
            <a:lvl1pPr marL="342900" indent="-227013">
              <a:buSzPct val="100000"/>
              <a:buFont typeface="Calibri Light" panose="020F0302020204030204" pitchFamily="34" charset="0"/>
              <a:buChar char="+"/>
              <a:defRPr/>
            </a:lvl1pPr>
            <a:lvl2pPr marL="742950" indent="-285750">
              <a:buClr>
                <a:srgbClr val="FFF014"/>
              </a:buClr>
              <a:buSzPct val="100000"/>
              <a:buFont typeface="Calibri Light" panose="020F0302020204030204" pitchFamily="34" charset="0"/>
              <a:buChar char="»"/>
              <a:defRPr/>
            </a:lvl2pPr>
            <a:lvl3pPr marL="1143000" indent="-228600">
              <a:buSzPct val="100000"/>
              <a:buFont typeface="Calibri Light" panose="020F0302020204030204" pitchFamily="34" charset="0"/>
              <a:buChar char="+"/>
              <a:defRPr b="1">
                <a:latin typeface="+mj-lt"/>
              </a:defRPr>
            </a:lvl3pPr>
            <a:lvl4pPr marL="1600200" indent="-228600">
              <a:buClr>
                <a:schemeClr val="accent2"/>
              </a:buClr>
              <a:buSzPct val="100000"/>
              <a:buFontTx/>
              <a:buChar char="»"/>
              <a:defRPr/>
            </a:lvl4pPr>
            <a:lvl5pPr marL="2057400" indent="-228600">
              <a:buSzPct val="100000"/>
              <a:buFontTx/>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6725920" y="6228080"/>
            <a:ext cx="4013200" cy="401471"/>
          </a:xfrm>
          <a:prstGeom prst="rect">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rtlCol="0" anchor="ctr" anchorCtr="0">
            <a:noAutofit/>
          </a:bodyPr>
          <a:lstStyle/>
          <a:p>
            <a:pPr algn="ctr" defTabSz="1466850" fontAlgn="auto">
              <a:lnSpc>
                <a:spcPct val="90000"/>
              </a:lnSpc>
              <a:spcAft>
                <a:spcPts val="0"/>
              </a:spcAft>
            </a:pPr>
            <a:endParaRPr lang="en-US" sz="1000" spc="0" dirty="0" err="1">
              <a:solidFill>
                <a:prstClr val="white"/>
              </a:solidFill>
              <a:latin typeface="Calibri Light" panose="020F0302020204030204" pitchFamily="34" charset="0"/>
            </a:endParaRPr>
          </a:p>
        </p:txBody>
      </p:sp>
    </p:spTree>
    <p:extLst>
      <p:ext uri="{BB962C8B-B14F-4D97-AF65-F5344CB8AC3E}">
        <p14:creationId xmlns:p14="http://schemas.microsoft.com/office/powerpoint/2010/main" val="1675380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12192000" cy="1609444"/>
          </a:xfrm>
          <a:prstGeom prst="rect">
            <a:avLst/>
          </a:prstGeom>
        </p:spPr>
      </p:pic>
      <p:sp>
        <p:nvSpPr>
          <p:cNvPr id="9" name="Rectangle 8"/>
          <p:cNvSpPr/>
          <p:nvPr userDrawn="1"/>
        </p:nvSpPr>
        <p:spPr>
          <a:xfrm>
            <a:off x="0" y="1315123"/>
            <a:ext cx="12192000" cy="1265764"/>
          </a:xfrm>
          <a:prstGeom prst="rect">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0" tIns="91440" rIns="91440" bIns="91440" numCol="1" spcCol="1270" rtlCol="0" anchor="ctr" anchorCtr="0">
            <a:noAutofit/>
          </a:bodyPr>
          <a:lstStyle/>
          <a:p>
            <a:pPr algn="ctr" defTabSz="1466850" fontAlgn="auto">
              <a:lnSpc>
                <a:spcPct val="90000"/>
              </a:lnSpc>
              <a:spcAft>
                <a:spcPts val="0"/>
              </a:spcAft>
            </a:pPr>
            <a:endParaRPr lang="en-US" sz="1000" spc="300" dirty="0">
              <a:solidFill>
                <a:prstClr val="white"/>
              </a:solidFill>
              <a:latin typeface="Calibri Light" panose="020F0302020204030204" pitchFamily="34" charset="0"/>
            </a:endParaRPr>
          </a:p>
        </p:txBody>
      </p:sp>
      <p:sp>
        <p:nvSpPr>
          <p:cNvPr id="7" name="Content Placeholder 2"/>
          <p:cNvSpPr>
            <a:spLocks noGrp="1"/>
          </p:cNvSpPr>
          <p:nvPr>
            <p:ph idx="13" hasCustomPrompt="1"/>
          </p:nvPr>
        </p:nvSpPr>
        <p:spPr>
          <a:xfrm>
            <a:off x="609600" y="1622854"/>
            <a:ext cx="5384800" cy="4250045"/>
          </a:xfrm>
          <a:prstGeom prst="rect">
            <a:avLst/>
          </a:prstGeom>
          <a:solidFill>
            <a:schemeClr val="bg1">
              <a:lumMod val="95000"/>
            </a:schemeClr>
          </a:solidFill>
        </p:spPr>
        <p:txBody>
          <a:bodyPr lIns="182880" tIns="182880" rIns="182880" bIns="182880"/>
          <a:lstStyle>
            <a:lvl1pPr marL="342900" indent="-227013">
              <a:buClr>
                <a:schemeClr val="accent1"/>
              </a:buClr>
              <a:buSzPct val="100000"/>
              <a:buFont typeface="Calibri Light" panose="020F0302020204030204" pitchFamily="34" charset="0"/>
              <a:buChar char="+"/>
              <a:defRPr/>
            </a:lvl1pPr>
            <a:lvl2pPr marL="742950" indent="-285750">
              <a:buClr>
                <a:schemeClr val="accent2"/>
              </a:buClr>
              <a:buSzPct val="100000"/>
              <a:buFont typeface="Calibri Light" panose="020F0302020204030204" pitchFamily="34" charset="0"/>
              <a:buChar char="»"/>
              <a:defRPr/>
            </a:lvl2pPr>
            <a:lvl3pPr marL="1143000" indent="-228600">
              <a:buSzPct val="100000"/>
              <a:buFont typeface="Calibri Light" panose="020F0302020204030204" pitchFamily="34" charset="0"/>
              <a:buChar char="+"/>
              <a:defRPr b="1">
                <a:latin typeface="+mj-lt"/>
              </a:defRPr>
            </a:lvl3pPr>
            <a:lvl4pPr marL="1600200" indent="-228600">
              <a:buClr>
                <a:schemeClr val="accent2"/>
              </a:buClr>
              <a:buSzPct val="100000"/>
              <a:buFontTx/>
              <a:buChar char="»"/>
              <a:defRPr/>
            </a:lvl4pPr>
            <a:lvl5pPr marL="2057400" indent="-228600">
              <a:buSzPct val="100000"/>
              <a:buFontTx/>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537328" y="370182"/>
            <a:ext cx="11045072" cy="496971"/>
          </a:xfrm>
          <a:prstGeom prst="rect">
            <a:avLst/>
          </a:prstGeom>
        </p:spPr>
        <p:txBody>
          <a:bodyPr/>
          <a:lstStyle>
            <a:lvl1pPr>
              <a:defRPr sz="3200" spc="-150">
                <a:solidFill>
                  <a:srgbClr val="006ED2"/>
                </a:solidFill>
              </a:defRPr>
            </a:lvl1pPr>
          </a:lstStyle>
          <a:p>
            <a:r>
              <a:rPr lang="en-US" dirty="0"/>
              <a:t>Click to edit Master title style</a:t>
            </a:r>
          </a:p>
        </p:txBody>
      </p:sp>
      <p:sp>
        <p:nvSpPr>
          <p:cNvPr id="11" name="Text Placeholder 11"/>
          <p:cNvSpPr>
            <a:spLocks noGrp="1"/>
          </p:cNvSpPr>
          <p:nvPr>
            <p:ph type="body" sz="quarter" idx="12" hasCustomPrompt="1"/>
          </p:nvPr>
        </p:nvSpPr>
        <p:spPr>
          <a:xfrm>
            <a:off x="1140643" y="897361"/>
            <a:ext cx="10517172" cy="424378"/>
          </a:xfrm>
          <a:prstGeom prst="rect">
            <a:avLst/>
          </a:prstGeom>
          <a:noFill/>
          <a:ln>
            <a:noFill/>
          </a:ln>
        </p:spPr>
        <p:txBody>
          <a:bodyPr vert="horz" wrap="square" lIns="45720" tIns="45720" rIns="45720" bIns="45720" numCol="1" anchor="t" anchorCtr="0" compatLnSpc="1">
            <a:prstTxWarp prst="textNoShape">
              <a:avLst/>
            </a:prstTxWarp>
          </a:bodyPr>
          <a:lstStyle>
            <a:lvl1pPr marL="0" indent="0">
              <a:buNone/>
              <a:defRPr lang="en-US" sz="1600" b="0" cap="none" spc="300" baseline="0" smtClean="0">
                <a:solidFill>
                  <a:schemeClr val="tx2"/>
                </a:solidFill>
                <a:latin typeface="Calibri Light" panose="020F0302020204030204" pitchFamily="34" charset="0"/>
                <a:cs typeface="+mj-cs"/>
              </a:defRPr>
            </a:lvl1pPr>
            <a:lvl2pPr>
              <a:defRPr lang="en-US" sz="4400" smtClean="0">
                <a:solidFill>
                  <a:schemeClr val="accent1"/>
                </a:solidFill>
                <a:latin typeface="Arial" pitchFamily="34" charset="0"/>
              </a:defRPr>
            </a:lvl2pPr>
            <a:lvl3pPr>
              <a:defRPr lang="en-US" sz="4400" smtClean="0">
                <a:solidFill>
                  <a:schemeClr val="accent1"/>
                </a:solidFill>
                <a:latin typeface="Arial" pitchFamily="34" charset="0"/>
              </a:defRPr>
            </a:lvl3pPr>
            <a:lvl4pPr>
              <a:defRPr lang="en-US" sz="4400" smtClean="0">
                <a:solidFill>
                  <a:schemeClr val="accent1"/>
                </a:solidFill>
                <a:latin typeface="Arial" pitchFamily="34" charset="0"/>
              </a:defRPr>
            </a:lvl4pPr>
            <a:lvl5pPr>
              <a:defRPr lang="en-US" sz="4400">
                <a:solidFill>
                  <a:schemeClr val="accent1"/>
                </a:solidFill>
                <a:latin typeface="Arial" pitchFamily="34" charset="0"/>
              </a:defRPr>
            </a:lvl5pPr>
          </a:lstStyle>
          <a:p>
            <a:pPr lvl="0">
              <a:spcBef>
                <a:spcPct val="0"/>
              </a:spcBef>
            </a:pPr>
            <a:r>
              <a:rPr lang="en-US" dirty="0"/>
              <a:t>CLICK TO EDIT MASTER SUBTITLE STYLES</a:t>
            </a:r>
          </a:p>
        </p:txBody>
      </p:sp>
      <p:cxnSp>
        <p:nvCxnSpPr>
          <p:cNvPr id="12" name="Straight Connector 11"/>
          <p:cNvCxnSpPr/>
          <p:nvPr userDrawn="1"/>
        </p:nvCxnSpPr>
        <p:spPr>
          <a:xfrm>
            <a:off x="628455" y="887049"/>
            <a:ext cx="4621876"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pic>
        <p:nvPicPr>
          <p:cNvPr id="17" name="Picture 1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07388" y="6127424"/>
            <a:ext cx="1654230" cy="502127"/>
          </a:xfrm>
          <a:prstGeom prst="rect">
            <a:avLst/>
          </a:prstGeom>
        </p:spPr>
      </p:pic>
      <p:sp>
        <p:nvSpPr>
          <p:cNvPr id="19" name="Content Placeholder 2"/>
          <p:cNvSpPr>
            <a:spLocks noGrp="1"/>
          </p:cNvSpPr>
          <p:nvPr>
            <p:ph idx="14" hasCustomPrompt="1"/>
          </p:nvPr>
        </p:nvSpPr>
        <p:spPr>
          <a:xfrm>
            <a:off x="6210300" y="1622854"/>
            <a:ext cx="5384800" cy="4250045"/>
          </a:xfrm>
          <a:prstGeom prst="rect">
            <a:avLst/>
          </a:prstGeom>
          <a:solidFill>
            <a:schemeClr val="bg1">
              <a:lumMod val="95000"/>
            </a:schemeClr>
          </a:solidFill>
        </p:spPr>
        <p:txBody>
          <a:bodyPr lIns="182880" tIns="182880" rIns="182880" bIns="182880"/>
          <a:lstStyle>
            <a:lvl1pPr marL="342900" indent="-227013">
              <a:buClr>
                <a:schemeClr val="accent1"/>
              </a:buClr>
              <a:buSzPct val="100000"/>
              <a:buFont typeface="Calibri Light" panose="020F0302020204030204" pitchFamily="34" charset="0"/>
              <a:buChar char="+"/>
              <a:defRPr/>
            </a:lvl1pPr>
            <a:lvl2pPr marL="742950" indent="-285750">
              <a:buClr>
                <a:schemeClr val="accent2"/>
              </a:buClr>
              <a:buSzPct val="100000"/>
              <a:buFont typeface="Calibri Light" panose="020F0302020204030204" pitchFamily="34" charset="0"/>
              <a:buChar char="»"/>
              <a:defRPr/>
            </a:lvl2pPr>
            <a:lvl3pPr marL="1143000" indent="-228600">
              <a:buSzPct val="100000"/>
              <a:buFont typeface="Calibri Light" panose="020F0302020204030204" pitchFamily="34" charset="0"/>
              <a:buChar char="+"/>
              <a:defRPr b="1">
                <a:latin typeface="+mj-lt"/>
              </a:defRPr>
            </a:lvl3pPr>
            <a:lvl4pPr marL="1600200" indent="-228600">
              <a:buClr>
                <a:schemeClr val="accent2"/>
              </a:buClr>
              <a:buSzPct val="100000"/>
              <a:buFontTx/>
              <a:buChar char="»"/>
              <a:defRPr/>
            </a:lvl4pPr>
            <a:lvl5pPr marL="2057400" indent="-228600">
              <a:buSzPct val="100000"/>
              <a:buFontTx/>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5752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ternate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1609444"/>
          </a:xfrm>
          <a:prstGeom prst="rect">
            <a:avLst/>
          </a:prstGeom>
        </p:spPr>
      </p:pic>
      <p:sp>
        <p:nvSpPr>
          <p:cNvPr id="10" name="Rectangle 9"/>
          <p:cNvSpPr/>
          <p:nvPr userDrawn="1"/>
        </p:nvSpPr>
        <p:spPr>
          <a:xfrm>
            <a:off x="0" y="1315123"/>
            <a:ext cx="12192000" cy="1265764"/>
          </a:xfrm>
          <a:prstGeom prst="rect">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0" tIns="91440" rIns="91440" bIns="91440" numCol="1" spcCol="1270" rtlCol="0" anchor="ctr" anchorCtr="0">
            <a:noAutofit/>
          </a:bodyPr>
          <a:lstStyle/>
          <a:p>
            <a:pPr algn="ctr" defTabSz="1466850" fontAlgn="auto">
              <a:lnSpc>
                <a:spcPct val="90000"/>
              </a:lnSpc>
              <a:spcAft>
                <a:spcPts val="0"/>
              </a:spcAft>
            </a:pPr>
            <a:endParaRPr lang="en-US" sz="1000" spc="300" dirty="0">
              <a:solidFill>
                <a:prstClr val="white"/>
              </a:solidFill>
              <a:latin typeface="Calibri Light" panose="020F0302020204030204" pitchFamily="34" charset="0"/>
            </a:endParaRPr>
          </a:p>
        </p:txBody>
      </p:sp>
      <p:sp>
        <p:nvSpPr>
          <p:cNvPr id="3" name="Text Placeholder 2"/>
          <p:cNvSpPr>
            <a:spLocks noGrp="1"/>
          </p:cNvSpPr>
          <p:nvPr>
            <p:ph type="body" idx="1"/>
          </p:nvPr>
        </p:nvSpPr>
        <p:spPr>
          <a:xfrm>
            <a:off x="628455" y="1614942"/>
            <a:ext cx="5386917" cy="639762"/>
          </a:xfrm>
          <a:prstGeom prst="rect">
            <a:avLst/>
          </a:prstGeom>
          <a:solidFill>
            <a:schemeClr val="tx1"/>
          </a:solidFill>
        </p:spPr>
        <p:txBody>
          <a:bodyPr anchor="ctr">
            <a:noAutofit/>
          </a:bodyPr>
          <a:lstStyle>
            <a:lvl1pPr marL="0" indent="0" algn="ctr">
              <a:lnSpc>
                <a:spcPts val="2400"/>
              </a:lnSpc>
              <a:buNone/>
              <a:defRPr sz="1400" b="1" i="0" cap="all" spc="80" baseline="0">
                <a:solidFill>
                  <a:srgbClr val="FFF01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212225" y="1614941"/>
            <a:ext cx="5370176" cy="639762"/>
          </a:xfrm>
          <a:prstGeom prst="rect">
            <a:avLst/>
          </a:prstGeom>
          <a:solidFill>
            <a:srgbClr val="006ED2"/>
          </a:solidFill>
        </p:spPr>
        <p:txBody>
          <a:bodyPr anchor="ctr">
            <a:noAutofit/>
          </a:bodyPr>
          <a:lstStyle>
            <a:lvl1pPr marL="0" indent="0" algn="ctr">
              <a:lnSpc>
                <a:spcPts val="2400"/>
              </a:lnSpc>
              <a:buNone/>
              <a:defRPr sz="1400" b="1" i="0" cap="all" spc="80">
                <a:solidFill>
                  <a:srgbClr val="FFF01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itle 1"/>
          <p:cNvSpPr>
            <a:spLocks noGrp="1"/>
          </p:cNvSpPr>
          <p:nvPr>
            <p:ph type="title"/>
          </p:nvPr>
        </p:nvSpPr>
        <p:spPr>
          <a:xfrm>
            <a:off x="537328" y="370182"/>
            <a:ext cx="11045072" cy="496971"/>
          </a:xfrm>
          <a:prstGeom prst="rect">
            <a:avLst/>
          </a:prstGeom>
        </p:spPr>
        <p:txBody>
          <a:bodyPr/>
          <a:lstStyle>
            <a:lvl1pPr>
              <a:defRPr sz="3200" spc="-150">
                <a:solidFill>
                  <a:srgbClr val="006ED2"/>
                </a:solidFill>
              </a:defRPr>
            </a:lvl1pPr>
          </a:lstStyle>
          <a:p>
            <a:r>
              <a:rPr lang="en-US" dirty="0"/>
              <a:t>Click to edit Master title style</a:t>
            </a:r>
          </a:p>
        </p:txBody>
      </p:sp>
      <p:sp>
        <p:nvSpPr>
          <p:cNvPr id="16" name="Text Placeholder 11"/>
          <p:cNvSpPr>
            <a:spLocks noGrp="1"/>
          </p:cNvSpPr>
          <p:nvPr>
            <p:ph type="body" sz="quarter" idx="13" hasCustomPrompt="1"/>
          </p:nvPr>
        </p:nvSpPr>
        <p:spPr>
          <a:xfrm>
            <a:off x="1140643" y="897361"/>
            <a:ext cx="10517172" cy="424378"/>
          </a:xfrm>
          <a:prstGeom prst="rect">
            <a:avLst/>
          </a:prstGeom>
          <a:noFill/>
          <a:ln>
            <a:noFill/>
          </a:ln>
        </p:spPr>
        <p:txBody>
          <a:bodyPr vert="horz" wrap="square" lIns="45720" tIns="45720" rIns="45720" bIns="45720" numCol="1" anchor="t" anchorCtr="0" compatLnSpc="1">
            <a:prstTxWarp prst="textNoShape">
              <a:avLst/>
            </a:prstTxWarp>
          </a:bodyPr>
          <a:lstStyle>
            <a:lvl1pPr marL="0" indent="0">
              <a:buNone/>
              <a:defRPr lang="en-US" sz="1600" b="0" cap="none" spc="300" baseline="0" smtClean="0">
                <a:solidFill>
                  <a:schemeClr val="tx1"/>
                </a:solidFill>
                <a:latin typeface="Calibri Light" panose="020F0302020204030204" pitchFamily="34" charset="0"/>
                <a:cs typeface="+mj-cs"/>
              </a:defRPr>
            </a:lvl1pPr>
            <a:lvl2pPr>
              <a:defRPr lang="en-US" sz="4400" smtClean="0">
                <a:solidFill>
                  <a:schemeClr val="accent1"/>
                </a:solidFill>
                <a:latin typeface="Arial" pitchFamily="34" charset="0"/>
              </a:defRPr>
            </a:lvl2pPr>
            <a:lvl3pPr>
              <a:defRPr lang="en-US" sz="4400" smtClean="0">
                <a:solidFill>
                  <a:schemeClr val="accent1"/>
                </a:solidFill>
                <a:latin typeface="Arial" pitchFamily="34" charset="0"/>
              </a:defRPr>
            </a:lvl3pPr>
            <a:lvl4pPr>
              <a:defRPr lang="en-US" sz="4400" smtClean="0">
                <a:solidFill>
                  <a:schemeClr val="accent1"/>
                </a:solidFill>
                <a:latin typeface="Arial" pitchFamily="34" charset="0"/>
              </a:defRPr>
            </a:lvl4pPr>
            <a:lvl5pPr>
              <a:defRPr lang="en-US" sz="4400">
                <a:solidFill>
                  <a:schemeClr val="accent1"/>
                </a:solidFill>
                <a:latin typeface="Arial" pitchFamily="34" charset="0"/>
              </a:defRPr>
            </a:lvl5pPr>
          </a:lstStyle>
          <a:p>
            <a:pPr lvl="0">
              <a:spcBef>
                <a:spcPct val="0"/>
              </a:spcBef>
            </a:pPr>
            <a:r>
              <a:rPr lang="en-US" dirty="0"/>
              <a:t>CLICK TO EDIT MASTER SUBTITLE STYLES</a:t>
            </a:r>
          </a:p>
        </p:txBody>
      </p:sp>
      <p:cxnSp>
        <p:nvCxnSpPr>
          <p:cNvPr id="20" name="Straight Connector 19"/>
          <p:cNvCxnSpPr/>
          <p:nvPr userDrawn="1"/>
        </p:nvCxnSpPr>
        <p:spPr>
          <a:xfrm>
            <a:off x="628455" y="887049"/>
            <a:ext cx="4621876"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pic>
        <p:nvPicPr>
          <p:cNvPr id="13" name="Picture 12"/>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07388" y="6127424"/>
            <a:ext cx="1654230" cy="502127"/>
          </a:xfrm>
          <a:prstGeom prst="rect">
            <a:avLst/>
          </a:prstGeom>
        </p:spPr>
      </p:pic>
      <p:sp>
        <p:nvSpPr>
          <p:cNvPr id="18" name="Content Placeholder 2"/>
          <p:cNvSpPr>
            <a:spLocks noGrp="1"/>
          </p:cNvSpPr>
          <p:nvPr>
            <p:ph idx="16" hasCustomPrompt="1"/>
          </p:nvPr>
        </p:nvSpPr>
        <p:spPr>
          <a:xfrm>
            <a:off x="628454" y="2254704"/>
            <a:ext cx="5386917" cy="3531993"/>
          </a:xfrm>
          <a:prstGeom prst="rect">
            <a:avLst/>
          </a:prstGeom>
          <a:solidFill>
            <a:schemeClr val="bg1">
              <a:lumMod val="95000"/>
            </a:schemeClr>
          </a:solidFill>
        </p:spPr>
        <p:txBody>
          <a:bodyPr lIns="182880" tIns="182880" rIns="182880" bIns="182880"/>
          <a:lstStyle>
            <a:lvl1pPr marL="342900" indent="-227013">
              <a:buClr>
                <a:schemeClr val="accent1"/>
              </a:buClr>
              <a:buSzPct val="100000"/>
              <a:buFont typeface="Calibri Light" panose="020F0302020204030204" pitchFamily="34" charset="0"/>
              <a:buChar char="+"/>
              <a:defRPr/>
            </a:lvl1pPr>
            <a:lvl2pPr marL="742950" indent="-285750">
              <a:buClr>
                <a:schemeClr val="accent2"/>
              </a:buClr>
              <a:buSzPct val="100000"/>
              <a:buFont typeface="Calibri Light" panose="020F0302020204030204" pitchFamily="34" charset="0"/>
              <a:buChar char="»"/>
              <a:defRPr/>
            </a:lvl2pPr>
            <a:lvl3pPr marL="1143000" indent="-228600">
              <a:buSzPct val="100000"/>
              <a:buFont typeface="Calibri Light" panose="020F0302020204030204" pitchFamily="34" charset="0"/>
              <a:buChar char="+"/>
              <a:defRPr b="1">
                <a:latin typeface="+mj-lt"/>
              </a:defRPr>
            </a:lvl3pPr>
            <a:lvl4pPr marL="1600200" indent="-228600">
              <a:buClr>
                <a:schemeClr val="accent2"/>
              </a:buClr>
              <a:buSzPct val="100000"/>
              <a:buFontTx/>
              <a:buChar char="»"/>
              <a:defRPr/>
            </a:lvl4pPr>
            <a:lvl5pPr marL="2057400" indent="-228600">
              <a:buSzPct val="100000"/>
              <a:buFontTx/>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17" hasCustomPrompt="1"/>
          </p:nvPr>
        </p:nvSpPr>
        <p:spPr>
          <a:xfrm>
            <a:off x="6212225" y="2254704"/>
            <a:ext cx="5370175" cy="3531993"/>
          </a:xfrm>
          <a:prstGeom prst="rect">
            <a:avLst/>
          </a:prstGeom>
          <a:solidFill>
            <a:schemeClr val="bg1">
              <a:lumMod val="95000"/>
            </a:schemeClr>
          </a:solidFill>
        </p:spPr>
        <p:txBody>
          <a:bodyPr lIns="182880" tIns="182880" rIns="182880" bIns="182880"/>
          <a:lstStyle>
            <a:lvl1pPr marL="342900" indent="-227013">
              <a:buClr>
                <a:schemeClr val="accent1"/>
              </a:buClr>
              <a:buSzPct val="100000"/>
              <a:buFont typeface="Calibri Light" panose="020F0302020204030204" pitchFamily="34" charset="0"/>
              <a:buChar char="+"/>
              <a:defRPr/>
            </a:lvl1pPr>
            <a:lvl2pPr marL="742950" indent="-285750">
              <a:buClr>
                <a:schemeClr val="accent2"/>
              </a:buClr>
              <a:buSzPct val="100000"/>
              <a:buFont typeface="Calibri Light" panose="020F0302020204030204" pitchFamily="34" charset="0"/>
              <a:buChar char="»"/>
              <a:defRPr/>
            </a:lvl2pPr>
            <a:lvl3pPr marL="1143000" indent="-228600">
              <a:buSzPct val="100000"/>
              <a:buFont typeface="Calibri Light" panose="020F0302020204030204" pitchFamily="34" charset="0"/>
              <a:buChar char="+"/>
              <a:defRPr b="1">
                <a:latin typeface="+mj-lt"/>
              </a:defRPr>
            </a:lvl3pPr>
            <a:lvl4pPr marL="1600200" indent="-228600">
              <a:buClr>
                <a:schemeClr val="accent2"/>
              </a:buClr>
              <a:buSzPct val="100000"/>
              <a:buFontTx/>
              <a:buChar char="»"/>
              <a:defRPr/>
            </a:lvl4pPr>
            <a:lvl5pPr marL="2057400" indent="-228600">
              <a:buSzPct val="100000"/>
              <a:buFontTx/>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85418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vmlDrawing" Target="../drawings/vmlDrawing1.vml"/><Relationship Id="rId18" Type="http://schemas.openxmlformats.org/officeDocument/2006/relationships/tags" Target="../tags/tag6.xml"/><Relationship Id="rId26" Type="http://schemas.openxmlformats.org/officeDocument/2006/relationships/tags" Target="../tags/tag14.xml"/><Relationship Id="rId3" Type="http://schemas.openxmlformats.org/officeDocument/2006/relationships/slideLayout" Target="../slideLayouts/slideLayout3.xml"/><Relationship Id="rId21" Type="http://schemas.openxmlformats.org/officeDocument/2006/relationships/tags" Target="../tags/tag9.xml"/><Relationship Id="rId34"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5" Type="http://schemas.openxmlformats.org/officeDocument/2006/relationships/tags" Target="../tags/tag13.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ags" Target="../tags/tag4.xml"/><Relationship Id="rId20" Type="http://schemas.openxmlformats.org/officeDocument/2006/relationships/tags" Target="../tags/tag8.xml"/><Relationship Id="rId29" Type="http://schemas.openxmlformats.org/officeDocument/2006/relationships/tags" Target="../tags/tag17.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2.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tags" Target="../tags/tag3.xml"/><Relationship Id="rId23" Type="http://schemas.openxmlformats.org/officeDocument/2006/relationships/tags" Target="../tags/tag11.xml"/><Relationship Id="rId28" Type="http://schemas.openxmlformats.org/officeDocument/2006/relationships/tags" Target="../tags/tag16.xml"/><Relationship Id="rId10" Type="http://schemas.openxmlformats.org/officeDocument/2006/relationships/slideLayout" Target="../slideLayouts/slideLayout10.xml"/><Relationship Id="rId19" Type="http://schemas.openxmlformats.org/officeDocument/2006/relationships/tags" Target="../tags/tag7.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 Id="rId22" Type="http://schemas.openxmlformats.org/officeDocument/2006/relationships/tags" Target="../tags/tag10.xml"/><Relationship Id="rId27" Type="http://schemas.openxmlformats.org/officeDocument/2006/relationships/tags" Target="../tags/tag15.xml"/><Relationship Id="rId30" Type="http://schemas.openxmlformats.org/officeDocument/2006/relationships/tags" Target="../tags/tag1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18" Type="http://schemas.openxmlformats.org/officeDocument/2006/relationships/tags" Target="../tags/tag34.xml"/><Relationship Id="rId26" Type="http://schemas.openxmlformats.org/officeDocument/2006/relationships/image" Target="../media/image16.png"/><Relationship Id="rId3" Type="http://schemas.openxmlformats.org/officeDocument/2006/relationships/slideLayout" Target="../slideLayouts/slideLayout14.xml"/><Relationship Id="rId21" Type="http://schemas.openxmlformats.org/officeDocument/2006/relationships/tags" Target="../tags/tag37.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tags" Target="../tags/tag33.xml"/><Relationship Id="rId25" Type="http://schemas.openxmlformats.org/officeDocument/2006/relationships/image" Target="../media/image15.png"/><Relationship Id="rId2" Type="http://schemas.openxmlformats.org/officeDocument/2006/relationships/slideLayout" Target="../slideLayouts/slideLayout13.xml"/><Relationship Id="rId16" Type="http://schemas.openxmlformats.org/officeDocument/2006/relationships/tags" Target="../tags/tag32.xml"/><Relationship Id="rId20" Type="http://schemas.openxmlformats.org/officeDocument/2006/relationships/tags" Target="../tags/tag36.xml"/><Relationship Id="rId1" Type="http://schemas.openxmlformats.org/officeDocument/2006/relationships/slideLayout" Target="../slideLayouts/slideLayout12.xml"/><Relationship Id="rId6" Type="http://schemas.openxmlformats.org/officeDocument/2006/relationships/vmlDrawing" Target="../drawings/vmlDrawing6.vml"/><Relationship Id="rId11" Type="http://schemas.openxmlformats.org/officeDocument/2006/relationships/tags" Target="../tags/tag27.xml"/><Relationship Id="rId24" Type="http://schemas.openxmlformats.org/officeDocument/2006/relationships/image" Target="../media/image1.emf"/><Relationship Id="rId5" Type="http://schemas.openxmlformats.org/officeDocument/2006/relationships/theme" Target="../theme/theme2.xml"/><Relationship Id="rId15" Type="http://schemas.openxmlformats.org/officeDocument/2006/relationships/tags" Target="../tags/tag31.xml"/><Relationship Id="rId23" Type="http://schemas.openxmlformats.org/officeDocument/2006/relationships/oleObject" Target="../embeddings/oleObject6.bin"/><Relationship Id="rId10" Type="http://schemas.openxmlformats.org/officeDocument/2006/relationships/tags" Target="../tags/tag26.xml"/><Relationship Id="rId19" Type="http://schemas.openxmlformats.org/officeDocument/2006/relationships/tags" Target="../tags/tag35.xml"/><Relationship Id="rId4" Type="http://schemas.openxmlformats.org/officeDocument/2006/relationships/slideLayout" Target="../slideLayouts/slideLayout15.xml"/><Relationship Id="rId9" Type="http://schemas.openxmlformats.org/officeDocument/2006/relationships/tags" Target="../tags/tag25.xml"/><Relationship Id="rId14" Type="http://schemas.openxmlformats.org/officeDocument/2006/relationships/tags" Target="../tags/tag30.xml"/><Relationship Id="rId22" Type="http://schemas.openxmlformats.org/officeDocument/2006/relationships/tags" Target="../tags/tag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4"/>
            </p:custDataLst>
            <p:extLst>
              <p:ext uri="{D42A27DB-BD31-4B8C-83A1-F6EECF244321}">
                <p14:modId xmlns:p14="http://schemas.microsoft.com/office/powerpoint/2010/main" val="3605211131"/>
              </p:ext>
            </p:ext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111853" name="think-cell Slide" r:id="rId31" imgW="270" imgH="270" progId="TCLayout.ActiveDocument.1">
                  <p:embed/>
                </p:oleObj>
              </mc:Choice>
              <mc:Fallback>
                <p:oleObj name="think-cell Slide" r:id="rId31" imgW="270" imgH="270" progId="TCLayout.ActiveDocument.1">
                  <p:embed/>
                  <p:pic>
                    <p:nvPicPr>
                      <p:cNvPr id="0" name=""/>
                      <p:cNvPicPr/>
                      <p:nvPr/>
                    </p:nvPicPr>
                    <p:blipFill>
                      <a:blip r:embed="rId32"/>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15"/>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x-none" sz="1982" dirty="0">
              <a:solidFill>
                <a:srgbClr val="000000"/>
              </a:solidFill>
              <a:sym typeface="Arial" panose="020B0604020202020204" pitchFamily="34" charset="0"/>
            </a:endParaRPr>
          </a:p>
        </p:txBody>
      </p:sp>
      <p:cxnSp>
        <p:nvCxnSpPr>
          <p:cNvPr id="69" name="Straight Connector 68"/>
          <p:cNvCxnSpPr/>
          <p:nvPr userDrawn="1"/>
        </p:nvCxnSpPr>
        <p:spPr bwMode="ltGray">
          <a:xfrm>
            <a:off x="223733" y="887049"/>
            <a:ext cx="4621876" cy="0"/>
          </a:xfrm>
          <a:prstGeom prst="line">
            <a:avLst/>
          </a:prstGeom>
          <a:noFill/>
          <a:ln w="9525" cap="flat" cmpd="sng" algn="ctr">
            <a:solidFill>
              <a:sysClr val="window" lastClr="FFFFFF">
                <a:lumMod val="75000"/>
              </a:sysClr>
            </a:solidFill>
            <a:prstDash val="solid"/>
          </a:ln>
          <a:effectLst/>
        </p:spPr>
      </p:cxnSp>
      <p:pic>
        <p:nvPicPr>
          <p:cNvPr id="68" name="Picture 67"/>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bwMode="ltGray">
          <a:xfrm rot="16200000">
            <a:off x="7090836" y="1521269"/>
            <a:ext cx="54561" cy="10094474"/>
          </a:xfrm>
          <a:prstGeom prst="rect">
            <a:avLst/>
          </a:prstGeom>
        </p:spPr>
      </p:pic>
      <p:sp>
        <p:nvSpPr>
          <p:cNvPr id="66" name="TextBox 65"/>
          <p:cNvSpPr txBox="1"/>
          <p:nvPr userDrawn="1"/>
        </p:nvSpPr>
        <p:spPr bwMode="auto">
          <a:xfrm>
            <a:off x="2099038" y="6278698"/>
            <a:ext cx="1125629" cy="246221"/>
          </a:xfrm>
          <a:prstGeom prst="rect">
            <a:avLst/>
          </a:prstGeom>
          <a:noFill/>
        </p:spPr>
        <p:txBody>
          <a:bodyPr wrap="none" rtlCol="0">
            <a:spAutoFit/>
          </a:bodyPr>
          <a:lstStyle/>
          <a:p>
            <a:pPr defTabSz="457200"/>
            <a:r>
              <a:rPr lang="en-US" sz="1000" spc="300" dirty="0">
                <a:solidFill>
                  <a:prstClr val="white">
                    <a:lumMod val="50000"/>
                  </a:prstClr>
                </a:solidFill>
                <a:latin typeface="Calibri Light" panose="020F0302020204030204" pitchFamily="34" charset="0"/>
                <a:ea typeface="ＭＳ Ｐゴシック" pitchFamily="34" charset="-128"/>
              </a:rPr>
              <a:t>DMDII.ORG</a:t>
            </a:r>
          </a:p>
        </p:txBody>
      </p:sp>
      <p:pic>
        <p:nvPicPr>
          <p:cNvPr id="64" name="Picture 63"/>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bwMode="ltGray">
          <a:xfrm>
            <a:off x="207388" y="6127424"/>
            <a:ext cx="1654230" cy="502127"/>
          </a:xfrm>
          <a:prstGeom prst="rect">
            <a:avLst/>
          </a:prstGeom>
        </p:spPr>
      </p:pic>
      <p:sp>
        <p:nvSpPr>
          <p:cNvPr id="1034" name="Working Draft" hidden="1"/>
          <p:cNvSpPr txBox="1">
            <a:spLocks noChangeArrowheads="1"/>
          </p:cNvSpPr>
          <p:nvPr/>
        </p:nvSpPr>
        <p:spPr bwMode="auto">
          <a:xfrm rot="5400000">
            <a:off x="11222345" y="2388437"/>
            <a:ext cx="1787349"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12" baseline="0">
                <a:solidFill>
                  <a:srgbClr val="808080"/>
                </a:solidFill>
                <a:latin typeface="+mn-lt"/>
                <a:ea typeface="+mn-ea"/>
              </a:rPr>
              <a:t>Last Modified 8/23/2016 2:28 PM Central Standard Time</a:t>
            </a:r>
            <a:endParaRPr lang="x-none" sz="1632" baseline="0" dirty="0">
              <a:solidFill>
                <a:srgbClr val="808080"/>
              </a:solidFill>
              <a:latin typeface="+mn-lt"/>
              <a:ea typeface="+mn-ea"/>
            </a:endParaRPr>
          </a:p>
        </p:txBody>
      </p:sp>
      <p:sp>
        <p:nvSpPr>
          <p:cNvPr id="1035" name="Printed" hidden="1"/>
          <p:cNvSpPr txBox="1">
            <a:spLocks noChangeArrowheads="1"/>
          </p:cNvSpPr>
          <p:nvPr/>
        </p:nvSpPr>
        <p:spPr bwMode="auto">
          <a:xfrm rot="5400000">
            <a:off x="11991786" y="4606417"/>
            <a:ext cx="248466"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x-none" sz="612" baseline="0" dirty="0">
                <a:solidFill>
                  <a:srgbClr val="808080"/>
                </a:solidFill>
                <a:latin typeface="+mn-lt"/>
                <a:ea typeface="+mn-ea"/>
              </a:rPr>
              <a:t>Printed</a:t>
            </a:r>
            <a:endParaRPr lang="x-none" sz="1632" baseline="0" dirty="0">
              <a:solidFill>
                <a:srgbClr val="808080"/>
              </a:solidFill>
              <a:latin typeface="+mn-lt"/>
              <a:ea typeface="+mn-ea"/>
            </a:endParaRPr>
          </a:p>
        </p:txBody>
      </p:sp>
      <p:sp>
        <p:nvSpPr>
          <p:cNvPr id="19" name="Title Placeholder 2"/>
          <p:cNvSpPr>
            <a:spLocks noGrp="1" noChangeArrowheads="1"/>
          </p:cNvSpPr>
          <p:nvPr>
            <p:ph type="title"/>
          </p:nvPr>
        </p:nvSpPr>
        <p:spPr bwMode="auto">
          <a:xfrm>
            <a:off x="223733" y="506743"/>
            <a:ext cx="1164441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latinLnBrk="0"/>
            <a:r>
              <a:rPr lang="en-US"/>
              <a:t>Click to edit Master title style</a:t>
            </a:r>
            <a:endParaRPr lang="x-none" noProof="0" dirty="0"/>
          </a:p>
        </p:txBody>
      </p:sp>
      <p:sp>
        <p:nvSpPr>
          <p:cNvPr id="10" name="1. On-page tracker" hidden="1"/>
          <p:cNvSpPr>
            <a:spLocks noChangeArrowheads="1"/>
          </p:cNvSpPr>
          <p:nvPr/>
        </p:nvSpPr>
        <p:spPr bwMode="auto">
          <a:xfrm>
            <a:off x="223733" y="0"/>
            <a:ext cx="73417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x-none" sz="1200" cap="all" baseline="0" dirty="0">
                <a:solidFill>
                  <a:schemeClr val="accent6"/>
                </a:solidFill>
                <a:latin typeface="+mn-lt"/>
                <a:ea typeface="+mn-ea"/>
              </a:rPr>
              <a:t>TRACKER</a:t>
            </a:r>
          </a:p>
        </p:txBody>
      </p:sp>
      <p:sp>
        <p:nvSpPr>
          <p:cNvPr id="11" name="3. Unit of measure" hidden="1"/>
          <p:cNvSpPr txBox="1">
            <a:spLocks noChangeArrowheads="1"/>
          </p:cNvSpPr>
          <p:nvPr/>
        </p:nvSpPr>
        <p:spPr bwMode="auto">
          <a:xfrm>
            <a:off x="223733" y="935746"/>
            <a:ext cx="1164441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x-none" sz="1600" baseline="0" dirty="0">
                <a:solidFill>
                  <a:schemeClr val="accent6"/>
                </a:solidFill>
                <a:latin typeface="+mn-lt"/>
                <a:ea typeface="+mn-ea"/>
              </a:rPr>
              <a:t>Unit of measure</a:t>
            </a:r>
          </a:p>
        </p:txBody>
      </p:sp>
      <p:grpSp>
        <p:nvGrpSpPr>
          <p:cNvPr id="4" name="Slide Elements" hidden="1"/>
          <p:cNvGrpSpPr/>
          <p:nvPr userDrawn="1"/>
        </p:nvGrpSpPr>
        <p:grpSpPr bwMode="auto">
          <a:xfrm>
            <a:off x="223734" y="5701727"/>
            <a:ext cx="11644416" cy="359597"/>
            <a:chOff x="119063" y="6278944"/>
            <a:chExt cx="8618537" cy="352439"/>
          </a:xfrm>
        </p:grpSpPr>
        <p:sp>
          <p:nvSpPr>
            <p:cNvPr id="13" name="4. Footnote"/>
            <p:cNvSpPr txBox="1">
              <a:spLocks noChangeArrowheads="1"/>
            </p:cNvSpPr>
            <p:nvPr/>
          </p:nvSpPr>
          <p:spPr bwMode="auto">
            <a:xfrm>
              <a:off x="119063" y="6278944"/>
              <a:ext cx="8618537" cy="1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95250" indent="-95250">
                <a:defRPr lang="x-none"/>
              </a:pPr>
              <a:r>
                <a:rPr lang="x-none" sz="1000" baseline="0" dirty="0">
                  <a:solidFill>
                    <a:schemeClr val="tx1"/>
                  </a:solidFill>
                  <a:latin typeface="+mn-lt"/>
                  <a:ea typeface="+mn-ea"/>
                </a:rPr>
                <a:t>1 Footnote</a:t>
              </a:r>
            </a:p>
          </p:txBody>
        </p:sp>
        <p:sp>
          <p:nvSpPr>
            <p:cNvPr id="14" name="5. Source"/>
            <p:cNvSpPr>
              <a:spLocks noChangeArrowheads="1"/>
            </p:cNvSpPr>
            <p:nvPr/>
          </p:nvSpPr>
          <p:spPr bwMode="auto">
            <a:xfrm>
              <a:off x="119063" y="6480558"/>
              <a:ext cx="8618537" cy="1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514350" indent="-514350" defTabSz="913526">
                <a:tabLst/>
              </a:pPr>
              <a:r>
                <a:rPr lang="x-none" sz="1000" baseline="0" dirty="0">
                  <a:solidFill>
                    <a:schemeClr val="tx1"/>
                  </a:solidFill>
                  <a:latin typeface="+mn-lt"/>
                  <a:ea typeface="+mn-ea"/>
                </a:rPr>
                <a:t>SOURCE : Source</a:t>
              </a:r>
            </a:p>
          </p:txBody>
        </p:sp>
      </p:grpSp>
      <p:sp>
        <p:nvSpPr>
          <p:cNvPr id="3" name="Text Placeholder 2"/>
          <p:cNvSpPr>
            <a:spLocks noGrp="1"/>
          </p:cNvSpPr>
          <p:nvPr>
            <p:ph type="body" idx="1"/>
          </p:nvPr>
        </p:nvSpPr>
        <p:spPr bwMode="auto">
          <a:xfrm>
            <a:off x="1976208" y="3058949"/>
            <a:ext cx="5853024" cy="246221"/>
          </a:xfrm>
          <a:prstGeom prst="rect">
            <a:avLst/>
          </a:prstGeom>
        </p:spPr>
        <p:txBody>
          <a:bodyPr vert="horz" lIns="0" tIns="0" rIns="0" bIns="0" rtlCol="0">
            <a:spAutoFit/>
          </a:bodyPr>
          <a:lstStyle/>
          <a:p>
            <a:pPr lvl="0" latinLnBrk="0"/>
            <a:r>
              <a:rPr lang="en-US"/>
              <a:t>Text</a:t>
            </a:r>
            <a:endParaRPr lang="x-none" dirty="0"/>
          </a:p>
        </p:txBody>
      </p:sp>
      <p:grpSp>
        <p:nvGrpSpPr>
          <p:cNvPr id="15" name="ACET" hidden="1"/>
          <p:cNvGrpSpPr>
            <a:grpSpLocks/>
          </p:cNvGrpSpPr>
          <p:nvPr/>
        </p:nvGrpSpPr>
        <p:grpSpPr bwMode="auto">
          <a:xfrm>
            <a:off x="1976207" y="2473634"/>
            <a:ext cx="5801189" cy="510220"/>
            <a:chOff x="915" y="715"/>
            <a:chExt cx="2686" cy="315"/>
          </a:xfrm>
        </p:grpSpPr>
        <p:cxnSp>
          <p:nvCxnSpPr>
            <p:cNvPr id="16" name="AutoShape 249"/>
            <p:cNvCxnSpPr>
              <a:cxnSpLocks noChangeShapeType="1"/>
              <a:stCxn id="18" idx="4"/>
              <a:endCxn id="18" idx="6"/>
            </p:cNvCxnSpPr>
            <p:nvPr/>
          </p:nvCxnSpPr>
          <p:spPr bwMode="auto">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auto">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dirty="0">
                  <a:solidFill>
                    <a:srgbClr val="000000"/>
                  </a:solidFill>
                  <a:latin typeface="+mn-lt"/>
                  <a:ea typeface="+mn-ea"/>
                </a:rPr>
                <a:t>Title</a:t>
              </a:r>
            </a:p>
            <a:p>
              <a:r>
                <a:rPr lang="x-none" sz="1600" baseline="0" dirty="0">
                  <a:solidFill>
                    <a:srgbClr val="808080"/>
                  </a:solidFill>
                  <a:latin typeface="+mn-lt"/>
                  <a:ea typeface="+mn-ea"/>
                </a:rPr>
                <a:t>Unit of measure</a:t>
              </a:r>
            </a:p>
          </p:txBody>
        </p:sp>
      </p:grpSp>
      <p:sp>
        <p:nvSpPr>
          <p:cNvPr id="63" name="Slide Number"/>
          <p:cNvSpPr txBox="1">
            <a:spLocks/>
          </p:cNvSpPr>
          <p:nvPr userDrawn="1"/>
        </p:nvSpPr>
        <p:spPr bwMode="auto">
          <a:xfrm>
            <a:off x="11711056" y="6324864"/>
            <a:ext cx="157094" cy="153888"/>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r"/>
            <a:fld id="{42C328C1-A84F-4A39-A664-DBA00541A8C6}" type="slidenum">
              <a:rPr lang="x-none" sz="1000" baseline="0" smtClean="0">
                <a:solidFill>
                  <a:srgbClr val="808080"/>
                </a:solidFill>
                <a:latin typeface="+mn-lt"/>
              </a:rPr>
              <a:pPr algn="r"/>
              <a:t>‹#›</a:t>
            </a:fld>
            <a:endParaRPr lang="x-none" sz="1000" baseline="0" dirty="0">
              <a:solidFill>
                <a:srgbClr val="808080"/>
              </a:solidFill>
              <a:latin typeface="+mn-lt"/>
            </a:endParaRPr>
          </a:p>
        </p:txBody>
      </p:sp>
      <p:grpSp>
        <p:nvGrpSpPr>
          <p:cNvPr id="71" name="LegendBoxes" hidden="1"/>
          <p:cNvGrpSpPr>
            <a:grpSpLocks/>
          </p:cNvGrpSpPr>
          <p:nvPr userDrawn="1"/>
        </p:nvGrpSpPr>
        <p:grpSpPr bwMode="auto">
          <a:xfrm>
            <a:off x="11168062" y="581900"/>
            <a:ext cx="700088" cy="996951"/>
            <a:chOff x="4936" y="176"/>
            <a:chExt cx="441" cy="628"/>
          </a:xfrm>
        </p:grpSpPr>
        <p:sp>
          <p:nvSpPr>
            <p:cNvPr id="72" name="Legend1"/>
            <p:cNvSpPr>
              <a:spLocks noChangeArrowheads="1"/>
            </p:cNvSpPr>
            <p:nvPr/>
          </p:nvSpPr>
          <p:spPr bwMode="auto">
            <a:xfrm>
              <a:off x="5096" y="176"/>
              <a:ext cx="28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7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n-lt"/>
              </a:endParaRPr>
            </a:p>
          </p:txBody>
        </p:sp>
        <p:sp>
          <p:nvSpPr>
            <p:cNvPr id="74" name="Legend2"/>
            <p:cNvSpPr>
              <a:spLocks noChangeArrowheads="1"/>
            </p:cNvSpPr>
            <p:nvPr/>
          </p:nvSpPr>
          <p:spPr bwMode="auto">
            <a:xfrm>
              <a:off x="5096" y="346"/>
              <a:ext cx="28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7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n-lt"/>
              </a:endParaRPr>
            </a:p>
          </p:txBody>
        </p:sp>
        <p:sp>
          <p:nvSpPr>
            <p:cNvPr id="76" name="Legend3"/>
            <p:cNvSpPr>
              <a:spLocks noChangeArrowheads="1"/>
            </p:cNvSpPr>
            <p:nvPr/>
          </p:nvSpPr>
          <p:spPr bwMode="auto">
            <a:xfrm>
              <a:off x="5096" y="517"/>
              <a:ext cx="28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7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n-lt"/>
              </a:endParaRPr>
            </a:p>
          </p:txBody>
        </p:sp>
        <p:sp>
          <p:nvSpPr>
            <p:cNvPr id="78" name="Legend4"/>
            <p:cNvSpPr>
              <a:spLocks noChangeArrowheads="1"/>
            </p:cNvSpPr>
            <p:nvPr/>
          </p:nvSpPr>
          <p:spPr bwMode="auto">
            <a:xfrm>
              <a:off x="5096" y="688"/>
              <a:ext cx="28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7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n-lt"/>
              </a:endParaRPr>
            </a:p>
          </p:txBody>
        </p:sp>
      </p:grpSp>
      <p:grpSp>
        <p:nvGrpSpPr>
          <p:cNvPr id="80" name="LegendLines" hidden="1"/>
          <p:cNvGrpSpPr>
            <a:grpSpLocks/>
          </p:cNvGrpSpPr>
          <p:nvPr userDrawn="1"/>
        </p:nvGrpSpPr>
        <p:grpSpPr bwMode="auto">
          <a:xfrm>
            <a:off x="10860087" y="581900"/>
            <a:ext cx="1008063" cy="730251"/>
            <a:chOff x="4750" y="176"/>
            <a:chExt cx="635" cy="460"/>
          </a:xfrm>
        </p:grpSpPr>
        <p:sp>
          <p:nvSpPr>
            <p:cNvPr id="8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8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8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84" name="Legend1"/>
            <p:cNvSpPr>
              <a:spLocks noChangeArrowheads="1"/>
            </p:cNvSpPr>
            <p:nvPr/>
          </p:nvSpPr>
          <p:spPr bwMode="auto">
            <a:xfrm>
              <a:off x="5104" y="176"/>
              <a:ext cx="28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5" name="Legend2"/>
            <p:cNvSpPr>
              <a:spLocks noChangeArrowheads="1"/>
            </p:cNvSpPr>
            <p:nvPr/>
          </p:nvSpPr>
          <p:spPr bwMode="auto">
            <a:xfrm>
              <a:off x="5104" y="344"/>
              <a:ext cx="28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6" name="Legend3"/>
            <p:cNvSpPr>
              <a:spLocks noChangeArrowheads="1"/>
            </p:cNvSpPr>
            <p:nvPr/>
          </p:nvSpPr>
          <p:spPr bwMode="auto">
            <a:xfrm>
              <a:off x="5104" y="520"/>
              <a:ext cx="28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grpSp>
        <p:nvGrpSpPr>
          <p:cNvPr id="87" name="LegendMoons" hidden="1"/>
          <p:cNvGrpSpPr/>
          <p:nvPr userDrawn="1"/>
        </p:nvGrpSpPr>
        <p:grpSpPr bwMode="auto">
          <a:xfrm>
            <a:off x="11101391" y="581900"/>
            <a:ext cx="766759" cy="1306516"/>
            <a:chOff x="7875175" y="286625"/>
            <a:chExt cx="766759" cy="1306516"/>
          </a:xfrm>
        </p:grpSpPr>
        <p:grpSp>
          <p:nvGrpSpPr>
            <p:cNvPr id="88" name="MoonLegend2"/>
            <p:cNvGrpSpPr>
              <a:grpSpLocks noChangeAspect="1"/>
            </p:cNvGrpSpPr>
            <p:nvPr>
              <p:custDataLst>
                <p:tags r:id="rId16"/>
              </p:custDataLst>
            </p:nvPr>
          </p:nvGrpSpPr>
          <p:grpSpPr bwMode="auto">
            <a:xfrm>
              <a:off x="7875175" y="560866"/>
              <a:ext cx="209550" cy="209551"/>
              <a:chOff x="1694" y="2044"/>
              <a:chExt cx="160" cy="160"/>
            </a:xfrm>
          </p:grpSpPr>
          <p:sp>
            <p:nvSpPr>
              <p:cNvPr id="106" name="Oval 41"/>
              <p:cNvSpPr>
                <a:spLocks noChangeAspect="1" noChangeArrowheads="1"/>
              </p:cNvSpPr>
              <p:nvPr>
                <p:custDataLst>
                  <p:tags r:id="rId29"/>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n-lt"/>
                </a:endParaRPr>
              </a:p>
            </p:txBody>
          </p:sp>
          <p:sp>
            <p:nvSpPr>
              <p:cNvPr id="107" name="Arc 42"/>
              <p:cNvSpPr>
                <a:spLocks noChangeAspect="1"/>
              </p:cNvSpPr>
              <p:nvPr>
                <p:custDataLst>
                  <p:tags r:id="rId30"/>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n-lt"/>
                </a:endParaRPr>
              </a:p>
            </p:txBody>
          </p:sp>
        </p:grpSp>
        <p:grpSp>
          <p:nvGrpSpPr>
            <p:cNvPr id="89" name="MoonLegend4"/>
            <p:cNvGrpSpPr>
              <a:grpSpLocks noChangeAspect="1"/>
            </p:cNvGrpSpPr>
            <p:nvPr>
              <p:custDataLst>
                <p:tags r:id="rId17"/>
              </p:custDataLst>
            </p:nvPr>
          </p:nvGrpSpPr>
          <p:grpSpPr bwMode="auto">
            <a:xfrm>
              <a:off x="7875175" y="1109348"/>
              <a:ext cx="209550" cy="209551"/>
              <a:chOff x="4495" y="1198"/>
              <a:chExt cx="160" cy="160"/>
            </a:xfrm>
          </p:grpSpPr>
          <p:sp>
            <p:nvSpPr>
              <p:cNvPr id="104" name="Oval 47"/>
              <p:cNvSpPr>
                <a:spLocks noChangeAspect="1" noChangeArrowheads="1"/>
              </p:cNvSpPr>
              <p:nvPr>
                <p:custDataLst>
                  <p:tags r:id="rId27"/>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n-lt"/>
                </a:endParaRPr>
              </a:p>
            </p:txBody>
          </p:sp>
          <p:sp>
            <p:nvSpPr>
              <p:cNvPr id="105" name="Arc 48"/>
              <p:cNvSpPr>
                <a:spLocks noChangeAspect="1"/>
              </p:cNvSpPr>
              <p:nvPr>
                <p:custDataLst>
                  <p:tags r:id="rId28"/>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n-lt"/>
                </a:endParaRPr>
              </a:p>
            </p:txBody>
          </p:sp>
        </p:grpSp>
        <p:grpSp>
          <p:nvGrpSpPr>
            <p:cNvPr id="90" name="MoonLegend5"/>
            <p:cNvGrpSpPr>
              <a:grpSpLocks noChangeAspect="1"/>
            </p:cNvGrpSpPr>
            <p:nvPr>
              <p:custDataLst>
                <p:tags r:id="rId18"/>
              </p:custDataLst>
            </p:nvPr>
          </p:nvGrpSpPr>
          <p:grpSpPr bwMode="auto">
            <a:xfrm>
              <a:off x="7875175" y="1383590"/>
              <a:ext cx="209550" cy="209551"/>
              <a:chOff x="4495" y="1440"/>
              <a:chExt cx="160" cy="160"/>
            </a:xfrm>
          </p:grpSpPr>
          <p:sp>
            <p:nvSpPr>
              <p:cNvPr id="102" name="Oval 50"/>
              <p:cNvSpPr>
                <a:spLocks noChangeAspect="1" noChangeArrowheads="1"/>
              </p:cNvSpPr>
              <p:nvPr>
                <p:custDataLst>
                  <p:tags r:id="rId25"/>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n-lt"/>
                </a:endParaRPr>
              </a:p>
            </p:txBody>
          </p:sp>
          <p:sp>
            <p:nvSpPr>
              <p:cNvPr id="103" name="Oval 51"/>
              <p:cNvSpPr>
                <a:spLocks noChangeAspect="1" noChangeArrowheads="1"/>
              </p:cNvSpPr>
              <p:nvPr>
                <p:custDataLst>
                  <p:tags r:id="rId26"/>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n-lt"/>
                </a:endParaRPr>
              </a:p>
            </p:txBody>
          </p:sp>
        </p:grpSp>
        <p:sp>
          <p:nvSpPr>
            <p:cNvPr id="91" name="Legend1"/>
            <p:cNvSpPr>
              <a:spLocks noChangeArrowheads="1"/>
            </p:cNvSpPr>
            <p:nvPr/>
          </p:nvSpPr>
          <p:spPr bwMode="auto">
            <a:xfrm>
              <a:off x="8195850" y="299325"/>
              <a:ext cx="44608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92" name="Legend2"/>
            <p:cNvSpPr>
              <a:spLocks noChangeArrowheads="1"/>
            </p:cNvSpPr>
            <p:nvPr/>
          </p:nvSpPr>
          <p:spPr bwMode="auto">
            <a:xfrm>
              <a:off x="8195850" y="573963"/>
              <a:ext cx="44608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93" name="Legend3"/>
            <p:cNvSpPr>
              <a:spLocks noChangeArrowheads="1"/>
            </p:cNvSpPr>
            <p:nvPr/>
          </p:nvSpPr>
          <p:spPr bwMode="auto">
            <a:xfrm>
              <a:off x="8195850" y="848602"/>
              <a:ext cx="44608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sp>
          <p:nvSpPr>
            <p:cNvPr id="94" name="Legend4"/>
            <p:cNvSpPr>
              <a:spLocks noChangeArrowheads="1"/>
            </p:cNvSpPr>
            <p:nvPr/>
          </p:nvSpPr>
          <p:spPr bwMode="auto">
            <a:xfrm>
              <a:off x="8195850" y="1120065"/>
              <a:ext cx="44608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95" name="Legend5"/>
            <p:cNvSpPr>
              <a:spLocks noChangeArrowheads="1"/>
            </p:cNvSpPr>
            <p:nvPr/>
          </p:nvSpPr>
          <p:spPr bwMode="auto">
            <a:xfrm>
              <a:off x="8195850" y="1396290"/>
              <a:ext cx="44608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dirty="0">
                  <a:latin typeface="+mn-lt"/>
                </a:rPr>
                <a:t>Legend</a:t>
              </a:r>
            </a:p>
          </p:txBody>
        </p:sp>
        <p:grpSp>
          <p:nvGrpSpPr>
            <p:cNvPr id="96" name="MoonLegend3"/>
            <p:cNvGrpSpPr>
              <a:grpSpLocks noChangeAspect="1"/>
            </p:cNvGrpSpPr>
            <p:nvPr>
              <p:custDataLst>
                <p:tags r:id="rId19"/>
              </p:custDataLst>
            </p:nvPr>
          </p:nvGrpSpPr>
          <p:grpSpPr bwMode="auto">
            <a:xfrm>
              <a:off x="7875175" y="835107"/>
              <a:ext cx="209550" cy="209551"/>
              <a:chOff x="4495" y="1198"/>
              <a:chExt cx="160" cy="160"/>
            </a:xfrm>
          </p:grpSpPr>
          <p:sp>
            <p:nvSpPr>
              <p:cNvPr id="100" name="Oval 47"/>
              <p:cNvSpPr>
                <a:spLocks noChangeAspect="1" noChangeArrowheads="1"/>
              </p:cNvSpPr>
              <p:nvPr>
                <p:custDataLst>
                  <p:tags r:id="rId23"/>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n-lt"/>
                </a:endParaRPr>
              </a:p>
            </p:txBody>
          </p:sp>
          <p:sp>
            <p:nvSpPr>
              <p:cNvPr id="101" name="Arc 48"/>
              <p:cNvSpPr>
                <a:spLocks noChangeAspect="1"/>
              </p:cNvSpPr>
              <p:nvPr>
                <p:custDataLst>
                  <p:tags r:id="rId24"/>
                </p:custDataLst>
              </p:nvPr>
            </p:nvSpPr>
            <p:spPr bwMode="auto">
              <a:xfrm>
                <a:off x="4495" y="1198"/>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n-lt"/>
                </a:endParaRPr>
              </a:p>
            </p:txBody>
          </p:sp>
        </p:grpSp>
        <p:grpSp>
          <p:nvGrpSpPr>
            <p:cNvPr id="97" name="MoonLegend1"/>
            <p:cNvGrpSpPr>
              <a:grpSpLocks noChangeAspect="1"/>
            </p:cNvGrpSpPr>
            <p:nvPr userDrawn="1">
              <p:custDataLst>
                <p:tags r:id="rId20"/>
              </p:custDataLst>
            </p:nvPr>
          </p:nvGrpSpPr>
          <p:grpSpPr bwMode="auto">
            <a:xfrm>
              <a:off x="7875175" y="286625"/>
              <a:ext cx="209550" cy="209551"/>
              <a:chOff x="1694" y="2044"/>
              <a:chExt cx="160" cy="160"/>
            </a:xfrm>
          </p:grpSpPr>
          <p:sp>
            <p:nvSpPr>
              <p:cNvPr id="98" name="Oval 41"/>
              <p:cNvSpPr>
                <a:spLocks noChangeAspect="1" noChangeArrowheads="1"/>
              </p:cNvSpPr>
              <p:nvPr>
                <p:custDataLst>
                  <p:tags r:id="rId21"/>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n-lt"/>
                </a:endParaRPr>
              </a:p>
            </p:txBody>
          </p:sp>
          <p:sp>
            <p:nvSpPr>
              <p:cNvPr id="99" name="Arc 42" hidden="1"/>
              <p:cNvSpPr>
                <a:spLocks noChangeAspect="1"/>
              </p:cNvSpPr>
              <p:nvPr>
                <p:custDataLst>
                  <p:tags r:id="rId22"/>
                </p:custDataLst>
              </p:nvPr>
            </p:nvSpPr>
            <p:spPr bwMode="auto">
              <a:xfrm>
                <a:off x="1694" y="2044"/>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n-lt"/>
                </a:endParaRPr>
              </a:p>
            </p:txBody>
          </p:sp>
        </p:grpSp>
      </p:grpSp>
      <p:grpSp>
        <p:nvGrpSpPr>
          <p:cNvPr id="108" name="McKSticker" hidden="1"/>
          <p:cNvGrpSpPr/>
          <p:nvPr userDrawn="1"/>
        </p:nvGrpSpPr>
        <p:grpSpPr bwMode="auto">
          <a:xfrm>
            <a:off x="11000733" y="581900"/>
            <a:ext cx="867417" cy="212366"/>
            <a:chOff x="7873358" y="285750"/>
            <a:chExt cx="867417" cy="212366"/>
          </a:xfrm>
        </p:grpSpPr>
        <p:sp>
          <p:nvSpPr>
            <p:cNvPr id="109" name="StickerRectangle"/>
            <p:cNvSpPr>
              <a:spLocks noChangeArrowheads="1"/>
            </p:cNvSpPr>
            <p:nvPr/>
          </p:nvSpPr>
          <p:spPr bwMode="auto">
            <a:xfrm>
              <a:off x="7873358" y="285750"/>
              <a:ext cx="867417"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1200" dirty="0">
                  <a:solidFill>
                    <a:srgbClr val="808080"/>
                  </a:solidFill>
                  <a:latin typeface="+mn-lt"/>
                </a:rPr>
                <a:t>PRELIMINARY</a:t>
              </a:r>
            </a:p>
          </p:txBody>
        </p:sp>
        <p:cxnSp>
          <p:nvCxnSpPr>
            <p:cNvPr id="110" name="AutoShape 31"/>
            <p:cNvCxnSpPr>
              <a:cxnSpLocks noChangeShapeType="1"/>
              <a:stCxn id="109" idx="2"/>
              <a:endCxn id="109" idx="4"/>
            </p:cNvCxnSpPr>
            <p:nvPr/>
          </p:nvCxnSpPr>
          <p:spPr bwMode="auto">
            <a:xfrm>
              <a:off x="7873358"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11" name="AutoShape 32"/>
            <p:cNvCxnSpPr>
              <a:cxnSpLocks noChangeShapeType="1"/>
              <a:stCxn id="109" idx="4"/>
              <a:endCxn id="109" idx="6"/>
            </p:cNvCxnSpPr>
            <p:nvPr/>
          </p:nvCxnSpPr>
          <p:spPr bwMode="auto">
            <a:xfrm>
              <a:off x="7873358" y="498116"/>
              <a:ext cx="867417"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24801964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98" r:id="rId4"/>
    <p:sldLayoutId id="2147483690" r:id="rId5"/>
    <p:sldLayoutId id="2147483691" r:id="rId6"/>
    <p:sldLayoutId id="2147483692" r:id="rId7"/>
    <p:sldLayoutId id="2147483693" r:id="rId8"/>
    <p:sldLayoutId id="2147483694" r:id="rId9"/>
    <p:sldLayoutId id="2147483695" r:id="rId10"/>
    <p:sldLayoutId id="2147483697" r:id="rId11"/>
  </p:sldLayoutIdLst>
  <p:hf hdr="0" ftr="0" dt="0"/>
  <p:txStyles>
    <p:titleStyle>
      <a:lvl1pPr algn="l" defTabSz="913526" rtl="0" eaLnBrk="1" fontAlgn="base" hangingPunct="1">
        <a:spcBef>
          <a:spcPct val="0"/>
        </a:spcBef>
        <a:spcAft>
          <a:spcPct val="0"/>
        </a:spcAft>
        <a:tabLst>
          <a:tab pos="275353" algn="l"/>
        </a:tabLst>
        <a:defRPr lang="x-none" sz="2200" b="1" baseline="0">
          <a:solidFill>
            <a:schemeClr val="tx2"/>
          </a:solidFill>
          <a:latin typeface="+mj-lt"/>
          <a:ea typeface="+mj-ea"/>
          <a:cs typeface="+mj-cs"/>
        </a:defRPr>
      </a:lvl1pPr>
      <a:lvl2pPr algn="l" defTabSz="913526" rtl="0" eaLnBrk="1" fontAlgn="base" hangingPunct="1">
        <a:spcBef>
          <a:spcPct val="0"/>
        </a:spcBef>
        <a:spcAft>
          <a:spcPct val="0"/>
        </a:spcAft>
        <a:defRPr lang="x-none" sz="1939" b="1">
          <a:solidFill>
            <a:schemeClr val="tx2"/>
          </a:solidFill>
          <a:latin typeface="Arial" charset="0"/>
        </a:defRPr>
      </a:lvl2pPr>
      <a:lvl3pPr algn="l" defTabSz="913526" rtl="0" eaLnBrk="1" fontAlgn="base" hangingPunct="1">
        <a:spcBef>
          <a:spcPct val="0"/>
        </a:spcBef>
        <a:spcAft>
          <a:spcPct val="0"/>
        </a:spcAft>
        <a:defRPr lang="x-none" sz="1939" b="1">
          <a:solidFill>
            <a:schemeClr val="tx2"/>
          </a:solidFill>
          <a:latin typeface="Arial" charset="0"/>
        </a:defRPr>
      </a:lvl3pPr>
      <a:lvl4pPr algn="l" defTabSz="913526" rtl="0" eaLnBrk="1" fontAlgn="base" hangingPunct="1">
        <a:spcBef>
          <a:spcPct val="0"/>
        </a:spcBef>
        <a:spcAft>
          <a:spcPct val="0"/>
        </a:spcAft>
        <a:defRPr lang="x-none" sz="1939" b="1">
          <a:solidFill>
            <a:schemeClr val="tx2"/>
          </a:solidFill>
          <a:latin typeface="Arial" charset="0"/>
        </a:defRPr>
      </a:lvl4pPr>
      <a:lvl5pPr algn="l" defTabSz="913526" rtl="0" eaLnBrk="1" fontAlgn="base" hangingPunct="1">
        <a:spcBef>
          <a:spcPct val="0"/>
        </a:spcBef>
        <a:spcAft>
          <a:spcPct val="0"/>
        </a:spcAft>
        <a:defRPr lang="x-none" sz="1939" b="1">
          <a:solidFill>
            <a:schemeClr val="tx2"/>
          </a:solidFill>
          <a:latin typeface="Arial" charset="0"/>
        </a:defRPr>
      </a:lvl5pPr>
      <a:lvl6pPr marL="466481" algn="l" defTabSz="913526" rtl="0" eaLnBrk="1" fontAlgn="base" hangingPunct="1">
        <a:spcBef>
          <a:spcPct val="0"/>
        </a:spcBef>
        <a:spcAft>
          <a:spcPct val="0"/>
        </a:spcAft>
        <a:defRPr lang="x-none" sz="1939" b="1">
          <a:solidFill>
            <a:schemeClr val="tx2"/>
          </a:solidFill>
          <a:latin typeface="Arial" charset="0"/>
        </a:defRPr>
      </a:lvl6pPr>
      <a:lvl7pPr marL="932962" algn="l" defTabSz="913526" rtl="0" eaLnBrk="1" fontAlgn="base" hangingPunct="1">
        <a:spcBef>
          <a:spcPct val="0"/>
        </a:spcBef>
        <a:spcAft>
          <a:spcPct val="0"/>
        </a:spcAft>
        <a:defRPr lang="x-none" sz="1939" b="1">
          <a:solidFill>
            <a:schemeClr val="tx2"/>
          </a:solidFill>
          <a:latin typeface="Arial" charset="0"/>
        </a:defRPr>
      </a:lvl7pPr>
      <a:lvl8pPr marL="1399443" algn="l" defTabSz="913526" rtl="0" eaLnBrk="1" fontAlgn="base" hangingPunct="1">
        <a:spcBef>
          <a:spcPct val="0"/>
        </a:spcBef>
        <a:spcAft>
          <a:spcPct val="0"/>
        </a:spcAft>
        <a:defRPr lang="x-none" sz="1939" b="1">
          <a:solidFill>
            <a:schemeClr val="tx2"/>
          </a:solidFill>
          <a:latin typeface="Arial" charset="0"/>
        </a:defRPr>
      </a:lvl8pPr>
      <a:lvl9pPr marL="1865925" algn="l" defTabSz="913526" rtl="0" eaLnBrk="1" fontAlgn="base" hangingPunct="1">
        <a:spcBef>
          <a:spcPct val="0"/>
        </a:spcBef>
        <a:spcAft>
          <a:spcPct val="0"/>
        </a:spcAft>
        <a:defRPr lang="x-none" sz="1939" b="1">
          <a:solidFill>
            <a:schemeClr val="tx2"/>
          </a:solidFill>
          <a:latin typeface="Arial" charset="0"/>
        </a:defRPr>
      </a:lvl9pPr>
    </p:titleStyle>
    <p:body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p:bodyStyle>
    <p:otherStyle>
      <a:defPPr>
        <a:defRPr lang="x-none"/>
      </a:defPPr>
      <a:lvl1pPr marL="0" algn="l" defTabSz="932962" rtl="0" eaLnBrk="1" latinLnBrk="0" hangingPunct="1">
        <a:defRPr lang="x-none" sz="1837" kern="1200">
          <a:solidFill>
            <a:schemeClr val="tx1"/>
          </a:solidFill>
          <a:latin typeface="+mn-lt"/>
          <a:ea typeface="+mn-ea"/>
          <a:cs typeface="+mn-cs"/>
        </a:defRPr>
      </a:lvl1pPr>
      <a:lvl2pPr marL="466481" algn="l" defTabSz="932962" rtl="0" eaLnBrk="1" latinLnBrk="0" hangingPunct="1">
        <a:defRPr lang="x-none" sz="1837" kern="1200">
          <a:solidFill>
            <a:schemeClr val="tx1"/>
          </a:solidFill>
          <a:latin typeface="+mn-lt"/>
          <a:ea typeface="+mn-ea"/>
          <a:cs typeface="+mn-cs"/>
        </a:defRPr>
      </a:lvl2pPr>
      <a:lvl3pPr marL="932962" algn="l" defTabSz="932962" rtl="0" eaLnBrk="1" latinLnBrk="0" hangingPunct="1">
        <a:defRPr lang="x-none" sz="1837" kern="1200">
          <a:solidFill>
            <a:schemeClr val="tx1"/>
          </a:solidFill>
          <a:latin typeface="+mn-lt"/>
          <a:ea typeface="+mn-ea"/>
          <a:cs typeface="+mn-cs"/>
        </a:defRPr>
      </a:lvl3pPr>
      <a:lvl4pPr marL="1399443" algn="l" defTabSz="932962" rtl="0" eaLnBrk="1" latinLnBrk="0" hangingPunct="1">
        <a:defRPr lang="x-none" sz="1837" kern="1200">
          <a:solidFill>
            <a:schemeClr val="tx1"/>
          </a:solidFill>
          <a:latin typeface="+mn-lt"/>
          <a:ea typeface="+mn-ea"/>
          <a:cs typeface="+mn-cs"/>
        </a:defRPr>
      </a:lvl4pPr>
      <a:lvl5pPr marL="1865925" algn="l" defTabSz="932962" rtl="0" eaLnBrk="1" latinLnBrk="0" hangingPunct="1">
        <a:defRPr lang="x-none" sz="1837" kern="1200">
          <a:solidFill>
            <a:schemeClr val="tx1"/>
          </a:solidFill>
          <a:latin typeface="+mn-lt"/>
          <a:ea typeface="+mn-ea"/>
          <a:cs typeface="+mn-cs"/>
        </a:defRPr>
      </a:lvl5pPr>
      <a:lvl6pPr marL="2332406" algn="l" defTabSz="932962" rtl="0" eaLnBrk="1" latinLnBrk="0" hangingPunct="1">
        <a:defRPr lang="x-none" sz="1837" kern="1200">
          <a:solidFill>
            <a:schemeClr val="tx1"/>
          </a:solidFill>
          <a:latin typeface="+mn-lt"/>
          <a:ea typeface="+mn-ea"/>
          <a:cs typeface="+mn-cs"/>
        </a:defRPr>
      </a:lvl6pPr>
      <a:lvl7pPr marL="2798887" algn="l" defTabSz="932962" rtl="0" eaLnBrk="1" latinLnBrk="0" hangingPunct="1">
        <a:defRPr lang="x-none" sz="1837" kern="1200">
          <a:solidFill>
            <a:schemeClr val="tx1"/>
          </a:solidFill>
          <a:latin typeface="+mn-lt"/>
          <a:ea typeface="+mn-ea"/>
          <a:cs typeface="+mn-cs"/>
        </a:defRPr>
      </a:lvl7pPr>
      <a:lvl8pPr marL="3265368" algn="l" defTabSz="932962" rtl="0" eaLnBrk="1" latinLnBrk="0" hangingPunct="1">
        <a:defRPr lang="x-none" sz="1837" kern="1200">
          <a:solidFill>
            <a:schemeClr val="tx1"/>
          </a:solidFill>
          <a:latin typeface="+mn-lt"/>
          <a:ea typeface="+mn-ea"/>
          <a:cs typeface="+mn-cs"/>
        </a:defRPr>
      </a:lvl8pPr>
      <a:lvl9pPr marL="3731849" algn="l" defTabSz="932962" rtl="0" eaLnBrk="1" latinLnBrk="0" hangingPunct="1">
        <a:defRPr lang="x-none" sz="183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74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
            </p:custDataLst>
            <p:extLst>
              <p:ext uri="{D42A27DB-BD31-4B8C-83A1-F6EECF244321}">
                <p14:modId xmlns:p14="http://schemas.microsoft.com/office/powerpoint/2010/main" val="1559792719"/>
              </p:ext>
            </p:ext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119830" name="think-cell Slide" r:id="rId23" imgW="270" imgH="270" progId="TCLayout.ActiveDocument.1">
                  <p:embed/>
                </p:oleObj>
              </mc:Choice>
              <mc:Fallback>
                <p:oleObj name="think-cell Slide" r:id="rId23" imgW="270" imgH="270" progId="TCLayout.ActiveDocument.1">
                  <p:embed/>
                  <p:pic>
                    <p:nvPicPr>
                      <p:cNvPr id="2" name="Object 1" hidden="1"/>
                      <p:cNvPicPr/>
                      <p:nvPr/>
                    </p:nvPicPr>
                    <p:blipFill>
                      <a:blip r:embed="rId24"/>
                      <a:stretch>
                        <a:fillRect/>
                      </a:stretch>
                    </p:blipFill>
                    <p:spPr>
                      <a:xfrm>
                        <a:off x="0" y="0"/>
                        <a:ext cx="215979" cy="161974"/>
                      </a:xfrm>
                      <a:prstGeom prst="rect">
                        <a:avLst/>
                      </a:prstGeom>
                    </p:spPr>
                  </p:pic>
                </p:oleObj>
              </mc:Fallback>
            </mc:AlternateContent>
          </a:graphicData>
        </a:graphic>
      </p:graphicFrame>
      <p:sp>
        <p:nvSpPr>
          <p:cNvPr id="1033" name="doc id"/>
          <p:cNvSpPr>
            <a:spLocks noChangeArrowheads="1"/>
          </p:cNvSpPr>
          <p:nvPr/>
        </p:nvSpPr>
        <p:spPr bwMode="auto">
          <a:xfrm>
            <a:off x="10859408" y="37255"/>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429"/>
            <a:endParaRPr lang="en-US" sz="800" baseline="0" noProof="0" dirty="0">
              <a:solidFill>
                <a:srgbClr val="000000"/>
              </a:solidFill>
              <a:latin typeface="+mn-lt"/>
              <a:ea typeface="+mn-ea"/>
            </a:endParaRPr>
          </a:p>
        </p:txBody>
      </p:sp>
      <p:sp>
        <p:nvSpPr>
          <p:cNvPr id="1034" name="Working Draft" hidden="1"/>
          <p:cNvSpPr txBox="1">
            <a:spLocks noChangeArrowheads="1"/>
          </p:cNvSpPr>
          <p:nvPr/>
        </p:nvSpPr>
        <p:spPr bwMode="auto">
          <a:xfrm rot="5400000">
            <a:off x="11040592" y="1980952"/>
            <a:ext cx="2112758"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CA" sz="600" baseline="0" noProof="0">
                <a:latin typeface="+mn-lt"/>
                <a:ea typeface="+mn-ea"/>
              </a:rPr>
              <a:t>Last Modified 2016-11-15 12:01 PM Eastern Standard Time</a:t>
            </a:r>
            <a:endParaRPr lang="en-US" sz="1600" baseline="0" noProof="0" dirty="0">
              <a:latin typeface="+mn-lt"/>
              <a:ea typeface="+mn-ea"/>
            </a:endParaRPr>
          </a:p>
        </p:txBody>
      </p:sp>
      <p:sp>
        <p:nvSpPr>
          <p:cNvPr id="1035" name="Printed" hidden="1"/>
          <p:cNvSpPr txBox="1">
            <a:spLocks noChangeArrowheads="1"/>
          </p:cNvSpPr>
          <p:nvPr/>
        </p:nvSpPr>
        <p:spPr bwMode="auto">
          <a:xfrm rot="5400000">
            <a:off x="11215319" y="4198932"/>
            <a:ext cx="17633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600" baseline="0" noProof="0">
                <a:latin typeface="+mn-lt"/>
                <a:ea typeface="+mn-ea"/>
              </a:rPr>
              <a:t>Printed 10/12/2016 2:36 PM India Standard Time</a:t>
            </a:r>
            <a:endParaRPr lang="en-US" sz="1600" baseline="0" noProof="0" dirty="0">
              <a:latin typeface="+mn-lt"/>
              <a:ea typeface="+mn-ea"/>
            </a:endParaRPr>
          </a:p>
        </p:txBody>
      </p:sp>
      <p:sp>
        <p:nvSpPr>
          <p:cNvPr id="1036" name="Rectangle 286"/>
          <p:cNvSpPr>
            <a:spLocks noGrp="1" noChangeArrowheads="1"/>
          </p:cNvSpPr>
          <p:nvPr>
            <p:ph type="body" idx="1"/>
          </p:nvPr>
        </p:nvSpPr>
        <p:spPr bwMode="auto">
          <a:xfrm>
            <a:off x="2982403" y="2863861"/>
            <a:ext cx="5853024" cy="125611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9" name="Title Placeholder 2"/>
          <p:cNvSpPr>
            <a:spLocks noGrp="1" noChangeArrowheads="1"/>
          </p:cNvSpPr>
          <p:nvPr>
            <p:ph type="title"/>
          </p:nvPr>
        </p:nvSpPr>
        <p:spPr bwMode="auto">
          <a:xfrm>
            <a:off x="769496" y="522731"/>
            <a:ext cx="10984064" cy="29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a:r>
              <a:rPr lang="en-US" noProof="0" dirty="0"/>
              <a:t>Click to edit Master title style</a:t>
            </a:r>
          </a:p>
        </p:txBody>
      </p:sp>
      <p:sp>
        <p:nvSpPr>
          <p:cNvPr id="10" name="McK 1. On-page tracker" hidden="1"/>
          <p:cNvSpPr>
            <a:spLocks noChangeArrowheads="1"/>
          </p:cNvSpPr>
          <p:nvPr/>
        </p:nvSpPr>
        <p:spPr bwMode="auto">
          <a:xfrm>
            <a:off x="769497" y="27536"/>
            <a:ext cx="77585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00" baseline="0" noProof="0" dirty="0">
                <a:solidFill>
                  <a:srgbClr val="808080"/>
                </a:solidFill>
                <a:latin typeface="+mn-lt"/>
                <a:ea typeface="+mn-ea"/>
              </a:rPr>
              <a:t>TRACKER</a:t>
            </a:r>
          </a:p>
        </p:txBody>
      </p:sp>
      <p:sp>
        <p:nvSpPr>
          <p:cNvPr id="11" name="McK 3. Unit of measure" hidden="1"/>
          <p:cNvSpPr txBox="1">
            <a:spLocks noChangeArrowheads="1"/>
          </p:cNvSpPr>
          <p:nvPr/>
        </p:nvSpPr>
        <p:spPr bwMode="auto">
          <a:xfrm>
            <a:off x="769496" y="834922"/>
            <a:ext cx="10984064"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noProof="0" dirty="0">
                <a:solidFill>
                  <a:srgbClr val="808080"/>
                </a:solidFill>
                <a:latin typeface="+mn-lt"/>
              </a:rPr>
              <a:t>Unit of measure</a:t>
            </a:r>
          </a:p>
        </p:txBody>
      </p:sp>
      <p:grpSp>
        <p:nvGrpSpPr>
          <p:cNvPr id="12" name="Slide Elements" hidden="1"/>
          <p:cNvGrpSpPr>
            <a:grpSpLocks/>
          </p:cNvGrpSpPr>
          <p:nvPr/>
        </p:nvGrpSpPr>
        <p:grpSpPr bwMode="auto">
          <a:xfrm>
            <a:off x="609601" y="5951999"/>
            <a:ext cx="11143960" cy="345003"/>
            <a:chOff x="75" y="3937"/>
            <a:chExt cx="689" cy="213"/>
          </a:xfrm>
        </p:grpSpPr>
        <p:sp>
          <p:nvSpPr>
            <p:cNvPr id="13" name="4. Footnote"/>
            <p:cNvSpPr txBox="1">
              <a:spLocks noChangeArrowheads="1"/>
            </p:cNvSpPr>
            <p:nvPr/>
          </p:nvSpPr>
          <p:spPr bwMode="auto">
            <a:xfrm>
              <a:off x="75" y="3937"/>
              <a:ext cx="689"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95250" indent="-95250">
                <a:defRPr/>
              </a:pPr>
              <a:r>
                <a:rPr lang="en-US" sz="1000" baseline="0" noProof="0" dirty="0">
                  <a:latin typeface="+mn-lt"/>
                </a:rPr>
                <a:t>1 Footnote</a:t>
              </a:r>
            </a:p>
          </p:txBody>
        </p:sp>
        <p:sp>
          <p:nvSpPr>
            <p:cNvPr id="14" name="5. Source"/>
            <p:cNvSpPr>
              <a:spLocks noChangeArrowheads="1"/>
            </p:cNvSpPr>
            <p:nvPr/>
          </p:nvSpPr>
          <p:spPr bwMode="auto">
            <a:xfrm>
              <a:off x="75" y="4055"/>
              <a:ext cx="689"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484188" indent="-484188" defTabSz="913429">
                <a:tabLst>
                  <a:tab pos="625148" algn="l"/>
                </a:tabLst>
              </a:pPr>
              <a:r>
                <a:rPr lang="en-US" sz="1000" baseline="0" noProof="0" dirty="0">
                  <a:solidFill>
                    <a:schemeClr val="tx1"/>
                  </a:solidFill>
                  <a:latin typeface="+mn-lt"/>
                </a:rPr>
                <a:t>SOURCE: Source</a:t>
              </a:r>
            </a:p>
          </p:txBody>
        </p:sp>
      </p:grpSp>
      <p:grpSp>
        <p:nvGrpSpPr>
          <p:cNvPr id="15" name="ACET" hidden="1"/>
          <p:cNvGrpSpPr>
            <a:grpSpLocks/>
          </p:cNvGrpSpPr>
          <p:nvPr/>
        </p:nvGrpSpPr>
        <p:grpSpPr bwMode="auto">
          <a:xfrm>
            <a:off x="2982404" y="2264813"/>
            <a:ext cx="5801189"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baseline="0" noProof="0" dirty="0">
                  <a:latin typeface="+mn-lt"/>
                  <a:ea typeface="+mn-ea"/>
                </a:rPr>
                <a:t>Title</a:t>
              </a:r>
            </a:p>
            <a:p>
              <a:r>
                <a:rPr lang="en-US" sz="1600" baseline="0" noProof="0" dirty="0">
                  <a:solidFill>
                    <a:srgbClr val="808080"/>
                  </a:solidFill>
                  <a:latin typeface="+mn-lt"/>
                  <a:ea typeface="+mn-ea"/>
                </a:rPr>
                <a:t>Unit of measure</a:t>
              </a:r>
            </a:p>
          </p:txBody>
        </p:sp>
      </p:grpSp>
      <p:grpSp>
        <p:nvGrpSpPr>
          <p:cNvPr id="63" name="LegendBoxes" hidden="1"/>
          <p:cNvGrpSpPr>
            <a:grpSpLocks/>
          </p:cNvGrpSpPr>
          <p:nvPr/>
        </p:nvGrpSpPr>
        <p:grpSpPr bwMode="auto">
          <a:xfrm>
            <a:off x="10714712" y="567744"/>
            <a:ext cx="920070" cy="1013962"/>
            <a:chOff x="4936" y="176"/>
            <a:chExt cx="426" cy="626"/>
          </a:xfrm>
        </p:grpSpPr>
        <p:sp>
          <p:nvSpPr>
            <p:cNvPr id="64" name="Legend1"/>
            <p:cNvSpPr>
              <a:spLocks noChangeArrowheads="1"/>
            </p:cNvSpPr>
            <p:nvPr/>
          </p:nvSpPr>
          <p:spPr bwMode="auto">
            <a:xfrm>
              <a:off x="5096" y="176"/>
              <a:ext cx="266"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n-US" sz="1200">
                  <a:latin typeface="+mn-lt"/>
                </a:rPr>
                <a:t>Legend</a:t>
              </a:r>
            </a:p>
          </p:txBody>
        </p:sp>
        <p:sp>
          <p:nvSpPr>
            <p:cNvPr id="65"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66" name="Legend2"/>
            <p:cNvSpPr>
              <a:spLocks noChangeArrowheads="1"/>
            </p:cNvSpPr>
            <p:nvPr/>
          </p:nvSpPr>
          <p:spPr bwMode="auto">
            <a:xfrm>
              <a:off x="5096" y="346"/>
              <a:ext cx="266"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n-US" sz="1200">
                  <a:latin typeface="+mn-lt"/>
                </a:rPr>
                <a:t>Legend</a:t>
              </a:r>
            </a:p>
          </p:txBody>
        </p:sp>
        <p:sp>
          <p:nvSpPr>
            <p:cNvPr id="67"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68" name="Legend3"/>
            <p:cNvSpPr>
              <a:spLocks noChangeArrowheads="1"/>
            </p:cNvSpPr>
            <p:nvPr/>
          </p:nvSpPr>
          <p:spPr bwMode="auto">
            <a:xfrm>
              <a:off x="5096" y="517"/>
              <a:ext cx="266"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n-US" sz="1200">
                  <a:latin typeface="+mn-lt"/>
                </a:rPr>
                <a:t>Legend</a:t>
              </a:r>
            </a:p>
          </p:txBody>
        </p:sp>
        <p:sp>
          <p:nvSpPr>
            <p:cNvPr id="69"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70" name="Legend4"/>
            <p:cNvSpPr>
              <a:spLocks noChangeArrowheads="1"/>
            </p:cNvSpPr>
            <p:nvPr/>
          </p:nvSpPr>
          <p:spPr bwMode="auto">
            <a:xfrm>
              <a:off x="5096" y="688"/>
              <a:ext cx="266"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n-US" sz="1200">
                  <a:latin typeface="+mn-lt"/>
                </a:rPr>
                <a:t>Legend</a:t>
              </a:r>
            </a:p>
          </p:txBody>
        </p:sp>
        <p:sp>
          <p:nvSpPr>
            <p:cNvPr id="71"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2" name="LegendLines" hidden="1"/>
          <p:cNvGrpSpPr>
            <a:grpSpLocks/>
          </p:cNvGrpSpPr>
          <p:nvPr/>
        </p:nvGrpSpPr>
        <p:grpSpPr bwMode="auto">
          <a:xfrm>
            <a:off x="10295699" y="567747"/>
            <a:ext cx="1339070" cy="741845"/>
            <a:chOff x="4750" y="176"/>
            <a:chExt cx="620" cy="458"/>
          </a:xfrm>
        </p:grpSpPr>
        <p:sp>
          <p:nvSpPr>
            <p:cNvPr id="73"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74"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75"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76" name="Legend1"/>
            <p:cNvSpPr>
              <a:spLocks noChangeArrowheads="1"/>
            </p:cNvSpPr>
            <p:nvPr/>
          </p:nvSpPr>
          <p:spPr bwMode="auto">
            <a:xfrm>
              <a:off x="5104" y="176"/>
              <a:ext cx="266"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n-US" sz="1200">
                  <a:latin typeface="+mn-lt"/>
                </a:rPr>
                <a:t>Legend</a:t>
              </a:r>
            </a:p>
          </p:txBody>
        </p:sp>
        <p:sp>
          <p:nvSpPr>
            <p:cNvPr id="77" name="Legend2"/>
            <p:cNvSpPr>
              <a:spLocks noChangeArrowheads="1"/>
            </p:cNvSpPr>
            <p:nvPr/>
          </p:nvSpPr>
          <p:spPr bwMode="auto">
            <a:xfrm>
              <a:off x="5104" y="344"/>
              <a:ext cx="266"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n-US" sz="1200">
                  <a:latin typeface="+mn-lt"/>
                </a:rPr>
                <a:t>Legend</a:t>
              </a:r>
            </a:p>
          </p:txBody>
        </p:sp>
        <p:sp>
          <p:nvSpPr>
            <p:cNvPr id="78" name="Legend3"/>
            <p:cNvSpPr>
              <a:spLocks noChangeArrowheads="1"/>
            </p:cNvSpPr>
            <p:nvPr/>
          </p:nvSpPr>
          <p:spPr bwMode="auto">
            <a:xfrm>
              <a:off x="5104" y="520"/>
              <a:ext cx="266"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n-US" sz="1200">
                  <a:latin typeface="+mn-lt"/>
                </a:rPr>
                <a:t>Legend</a:t>
              </a:r>
            </a:p>
          </p:txBody>
        </p:sp>
      </p:grpSp>
      <p:grpSp>
        <p:nvGrpSpPr>
          <p:cNvPr id="79" name="McKSticker" hidden="1"/>
          <p:cNvGrpSpPr/>
          <p:nvPr/>
        </p:nvGrpSpPr>
        <p:grpSpPr bwMode="auto">
          <a:xfrm>
            <a:off x="10765666" y="567743"/>
            <a:ext cx="987899" cy="212366"/>
            <a:chOff x="8014645" y="285750"/>
            <a:chExt cx="726130" cy="208138"/>
          </a:xfrm>
        </p:grpSpPr>
        <p:sp>
          <p:nvSpPr>
            <p:cNvPr id="80" name="StickerRectangle"/>
            <p:cNvSpPr>
              <a:spLocks noChangeArrowheads="1"/>
            </p:cNvSpPr>
            <p:nvPr/>
          </p:nvSpPr>
          <p:spPr bwMode="auto">
            <a:xfrm>
              <a:off x="8014645" y="285750"/>
              <a:ext cx="726130" cy="20813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913526">
                <a:buClr>
                  <a:schemeClr val="tx2"/>
                </a:buClr>
              </a:pPr>
              <a:r>
                <a:rPr lang="en-US" sz="1200" dirty="0">
                  <a:solidFill>
                    <a:srgbClr val="808080"/>
                  </a:solidFill>
                  <a:latin typeface="+mn-lt"/>
                </a:rPr>
                <a:t>PRELIMINARY</a:t>
              </a:r>
            </a:p>
          </p:txBody>
        </p:sp>
        <p:cxnSp>
          <p:nvCxnSpPr>
            <p:cNvPr id="81" name="AutoShape 31"/>
            <p:cNvCxnSpPr>
              <a:cxnSpLocks noChangeShapeType="1"/>
              <a:stCxn id="80" idx="2"/>
              <a:endCxn id="80" idx="4"/>
            </p:cNvCxnSpPr>
            <p:nvPr/>
          </p:nvCxnSpPr>
          <p:spPr bwMode="auto">
            <a:xfrm>
              <a:off x="8014645" y="285750"/>
              <a:ext cx="0" cy="208138"/>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82" name="AutoShape 32"/>
            <p:cNvCxnSpPr>
              <a:cxnSpLocks noChangeShapeType="1"/>
              <a:stCxn id="80" idx="4"/>
              <a:endCxn id="80" idx="6"/>
            </p:cNvCxnSpPr>
            <p:nvPr/>
          </p:nvCxnSpPr>
          <p:spPr bwMode="auto">
            <a:xfrm>
              <a:off x="8014645" y="493888"/>
              <a:ext cx="726130"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83" name="LegendMoons" hidden="1"/>
          <p:cNvGrpSpPr/>
          <p:nvPr/>
        </p:nvGrpSpPr>
        <p:grpSpPr bwMode="auto">
          <a:xfrm>
            <a:off x="10623777" y="567743"/>
            <a:ext cx="1010152" cy="1333054"/>
            <a:chOff x="6655594" y="273840"/>
            <a:chExt cx="742488" cy="1306516"/>
          </a:xfrm>
        </p:grpSpPr>
        <p:grpSp>
          <p:nvGrpSpPr>
            <p:cNvPr id="84" name="MoonLegend1"/>
            <p:cNvGrpSpPr>
              <a:grpSpLocks noChangeAspect="1"/>
            </p:cNvGrpSpPr>
            <p:nvPr>
              <p:custDataLst>
                <p:tags r:id="rId8"/>
              </p:custDataLst>
            </p:nvPr>
          </p:nvGrpSpPr>
          <p:grpSpPr bwMode="auto">
            <a:xfrm>
              <a:off x="6655594" y="273840"/>
              <a:ext cx="209550" cy="209551"/>
              <a:chOff x="4533" y="183"/>
              <a:chExt cx="144" cy="144"/>
            </a:xfrm>
          </p:grpSpPr>
          <p:sp>
            <p:nvSpPr>
              <p:cNvPr id="102" name="Oval 38"/>
              <p:cNvSpPr>
                <a:spLocks noChangeAspect="1" noChangeArrowheads="1"/>
              </p:cNvSpPr>
              <p:nvPr>
                <p:custDataLst>
                  <p:tags r:id="rId21"/>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3" name="Arc 39"/>
              <p:cNvSpPr>
                <a:spLocks noChangeAspect="1"/>
              </p:cNvSpPr>
              <p:nvPr>
                <p:custDataLst>
                  <p:tags r:id="rId22"/>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85" name="MoonLegend2"/>
            <p:cNvGrpSpPr>
              <a:grpSpLocks noChangeAspect="1"/>
            </p:cNvGrpSpPr>
            <p:nvPr>
              <p:custDataLst>
                <p:tags r:id="rId9"/>
              </p:custDataLst>
            </p:nvPr>
          </p:nvGrpSpPr>
          <p:grpSpPr bwMode="auto">
            <a:xfrm>
              <a:off x="6655594" y="548081"/>
              <a:ext cx="209550" cy="209551"/>
              <a:chOff x="1694" y="2044"/>
              <a:chExt cx="160" cy="160"/>
            </a:xfrm>
          </p:grpSpPr>
          <p:sp>
            <p:nvSpPr>
              <p:cNvPr id="100" name="Oval 41"/>
              <p:cNvSpPr>
                <a:spLocks noChangeAspect="1" noChangeArrowheads="1"/>
              </p:cNvSpPr>
              <p:nvPr>
                <p:custDataLst>
                  <p:tags r:id="rId19"/>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1" name="Arc 42"/>
              <p:cNvSpPr>
                <a:spLocks noChangeAspect="1"/>
              </p:cNvSpPr>
              <p:nvPr>
                <p:custDataLst>
                  <p:tags r:id="rId20"/>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86" name="MoonLegend4"/>
            <p:cNvGrpSpPr>
              <a:grpSpLocks noChangeAspect="1"/>
            </p:cNvGrpSpPr>
            <p:nvPr>
              <p:custDataLst>
                <p:tags r:id="rId10"/>
              </p:custDataLst>
            </p:nvPr>
          </p:nvGrpSpPr>
          <p:grpSpPr bwMode="auto">
            <a:xfrm>
              <a:off x="6655594" y="1096563"/>
              <a:ext cx="209550" cy="209551"/>
              <a:chOff x="4495" y="1198"/>
              <a:chExt cx="160" cy="160"/>
            </a:xfrm>
          </p:grpSpPr>
          <p:sp>
            <p:nvSpPr>
              <p:cNvPr id="98" name="Oval 47"/>
              <p:cNvSpPr>
                <a:spLocks noChangeAspect="1" noChangeArrowheads="1"/>
              </p:cNvSpPr>
              <p:nvPr>
                <p:custDataLst>
                  <p:tags r:id="rId17"/>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9" name="Arc 48"/>
              <p:cNvSpPr>
                <a:spLocks noChangeAspect="1"/>
              </p:cNvSpPr>
              <p:nvPr>
                <p:custDataLst>
                  <p:tags r:id="rId18"/>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87" name="MoonLegend5"/>
            <p:cNvGrpSpPr>
              <a:grpSpLocks noChangeAspect="1"/>
            </p:cNvGrpSpPr>
            <p:nvPr>
              <p:custDataLst>
                <p:tags r:id="rId11"/>
              </p:custDataLst>
            </p:nvPr>
          </p:nvGrpSpPr>
          <p:grpSpPr bwMode="auto">
            <a:xfrm>
              <a:off x="6655594" y="1370805"/>
              <a:ext cx="209550" cy="209551"/>
              <a:chOff x="4495" y="1440"/>
              <a:chExt cx="160" cy="160"/>
            </a:xfrm>
          </p:grpSpPr>
          <p:sp>
            <p:nvSpPr>
              <p:cNvPr id="96" name="Oval 50"/>
              <p:cNvSpPr>
                <a:spLocks noChangeAspect="1" noChangeArrowheads="1"/>
              </p:cNvSpPr>
              <p:nvPr>
                <p:custDataLst>
                  <p:tags r:id="rId15"/>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7" name="Oval 51"/>
              <p:cNvSpPr>
                <a:spLocks noChangeAspect="1" noChangeArrowheads="1"/>
              </p:cNvSpPr>
              <p:nvPr>
                <p:custDataLst>
                  <p:tags r:id="rId16"/>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sp>
          <p:nvSpPr>
            <p:cNvPr id="88" name="Legend1"/>
            <p:cNvSpPr>
              <a:spLocks noChangeArrowheads="1"/>
            </p:cNvSpPr>
            <p:nvPr/>
          </p:nvSpPr>
          <p:spPr bwMode="auto">
            <a:xfrm>
              <a:off x="6976269" y="286540"/>
              <a:ext cx="421813"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n-US" sz="1200" dirty="0">
                  <a:latin typeface="+mn-lt"/>
                </a:rPr>
                <a:t>Legend</a:t>
              </a:r>
            </a:p>
          </p:txBody>
        </p:sp>
        <p:sp>
          <p:nvSpPr>
            <p:cNvPr id="89" name="Legend2"/>
            <p:cNvSpPr>
              <a:spLocks noChangeArrowheads="1"/>
            </p:cNvSpPr>
            <p:nvPr/>
          </p:nvSpPr>
          <p:spPr bwMode="auto">
            <a:xfrm>
              <a:off x="6976269" y="561178"/>
              <a:ext cx="421813"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n-US" sz="1200" dirty="0">
                  <a:latin typeface="+mn-lt"/>
                </a:rPr>
                <a:t>Legend</a:t>
              </a:r>
            </a:p>
          </p:txBody>
        </p:sp>
        <p:sp>
          <p:nvSpPr>
            <p:cNvPr id="90" name="Legend3"/>
            <p:cNvSpPr>
              <a:spLocks noChangeArrowheads="1"/>
            </p:cNvSpPr>
            <p:nvPr/>
          </p:nvSpPr>
          <p:spPr bwMode="auto">
            <a:xfrm>
              <a:off x="6976269" y="835817"/>
              <a:ext cx="421813"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n-US" sz="1200" dirty="0">
                  <a:latin typeface="+mn-lt"/>
                </a:rPr>
                <a:t>Legend</a:t>
              </a:r>
            </a:p>
          </p:txBody>
        </p:sp>
        <p:sp>
          <p:nvSpPr>
            <p:cNvPr id="91" name="Legend4"/>
            <p:cNvSpPr>
              <a:spLocks noChangeArrowheads="1"/>
            </p:cNvSpPr>
            <p:nvPr/>
          </p:nvSpPr>
          <p:spPr bwMode="auto">
            <a:xfrm>
              <a:off x="6976269" y="1107280"/>
              <a:ext cx="421813"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n-US" sz="1200">
                  <a:latin typeface="+mn-lt"/>
                </a:rPr>
                <a:t>Legend</a:t>
              </a:r>
            </a:p>
          </p:txBody>
        </p:sp>
        <p:sp>
          <p:nvSpPr>
            <p:cNvPr id="92" name="Legend5"/>
            <p:cNvSpPr>
              <a:spLocks noChangeArrowheads="1"/>
            </p:cNvSpPr>
            <p:nvPr/>
          </p:nvSpPr>
          <p:spPr bwMode="auto">
            <a:xfrm>
              <a:off x="6976269" y="1383505"/>
              <a:ext cx="421813" cy="18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n-US" sz="1200" dirty="0">
                  <a:latin typeface="+mn-lt"/>
                </a:rPr>
                <a:t>Legend</a:t>
              </a:r>
            </a:p>
          </p:txBody>
        </p:sp>
        <p:grpSp>
          <p:nvGrpSpPr>
            <p:cNvPr id="93" name="MoonLegend3"/>
            <p:cNvGrpSpPr>
              <a:grpSpLocks noChangeAspect="1"/>
            </p:cNvGrpSpPr>
            <p:nvPr>
              <p:custDataLst>
                <p:tags r:id="rId12"/>
              </p:custDataLst>
            </p:nvPr>
          </p:nvGrpSpPr>
          <p:grpSpPr bwMode="auto">
            <a:xfrm>
              <a:off x="6655594" y="822322"/>
              <a:ext cx="209550" cy="209551"/>
              <a:chOff x="4495" y="1198"/>
              <a:chExt cx="160" cy="160"/>
            </a:xfrm>
          </p:grpSpPr>
          <p:sp>
            <p:nvSpPr>
              <p:cNvPr id="94" name="Oval 47"/>
              <p:cNvSpPr>
                <a:spLocks noChangeAspect="1" noChangeArrowheads="1"/>
              </p:cNvSpPr>
              <p:nvPr>
                <p:custDataLst>
                  <p:tags r:id="rId13"/>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5" name="Arc 48"/>
              <p:cNvSpPr>
                <a:spLocks noChangeAspect="1"/>
              </p:cNvSpPr>
              <p:nvPr>
                <p:custDataLst>
                  <p:tags r:id="rId14"/>
                </p:custDataLst>
              </p:nvPr>
            </p:nvSpPr>
            <p:spPr bwMode="auto">
              <a:xfrm>
                <a:off x="4495" y="1198"/>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sp>
        <p:nvSpPr>
          <p:cNvPr id="104" name="Slide Number"/>
          <p:cNvSpPr txBox="1">
            <a:spLocks/>
          </p:cNvSpPr>
          <p:nvPr/>
        </p:nvSpPr>
        <p:spPr>
          <a:xfrm>
            <a:off x="11615704" y="6529775"/>
            <a:ext cx="137858"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lvl="0" algn="r"/>
            <a:fld id="{42C328C1-A84F-4A39-A664-DBA00541A8C6}" type="slidenum">
              <a:rPr lang="en-US" sz="1000" b="1" smtClean="0">
                <a:solidFill>
                  <a:srgbClr val="898989"/>
                </a:solidFill>
              </a:rPr>
              <a:pPr lvl="0" algn="r"/>
              <a:t>‹#›</a:t>
            </a:fld>
            <a:endParaRPr lang="en-US" sz="1000" b="1" dirty="0">
              <a:solidFill>
                <a:srgbClr val="898989"/>
              </a:solidFill>
            </a:endParaRPr>
          </a:p>
        </p:txBody>
      </p:sp>
      <p:pic>
        <p:nvPicPr>
          <p:cNvPr id="58" name="Picture 57"/>
          <p:cNvPicPr>
            <a:picLocks noChangeAspect="1"/>
          </p:cNvPicPr>
          <p:nvPr userDrawn="1"/>
        </p:nvPicPr>
        <p:blipFill rotWithShape="1">
          <a:blip r:embed="rId25" cstate="print">
            <a:extLst>
              <a:ext uri="{28A0092B-C50C-407E-A947-70E740481C1C}">
                <a14:useLocalDpi xmlns:a14="http://schemas.microsoft.com/office/drawing/2010/main" val="0"/>
              </a:ext>
            </a:extLst>
          </a:blip>
          <a:srcRect l="43318"/>
          <a:stretch/>
        </p:blipFill>
        <p:spPr>
          <a:xfrm>
            <a:off x="0" y="267672"/>
            <a:ext cx="609600" cy="808445"/>
          </a:xfrm>
          <a:prstGeom prst="rect">
            <a:avLst/>
          </a:prstGeom>
        </p:spPr>
      </p:pic>
      <p:sp>
        <p:nvSpPr>
          <p:cNvPr id="62" name="Rectangle 4"/>
          <p:cNvSpPr txBox="1"/>
          <p:nvPr userDrawn="1"/>
        </p:nvSpPr>
        <p:spPr>
          <a:xfrm>
            <a:off x="4830885" y="6498997"/>
            <a:ext cx="1837041" cy="184666"/>
          </a:xfrm>
          <a:prstGeom prst="rect">
            <a:avLst/>
          </a:prstGeom>
        </p:spPr>
        <p:txBody>
          <a:bodyPr vert="horz" wrap="none" lIns="0" tIns="0" rIns="0" bIns="0" rtlCol="0">
            <a:spAutoFit/>
          </a:bodyPr>
          <a:lstStyle>
            <a:lvl1pPr marL="285750" lvl="0" indent="-285750" defTabSz="457200">
              <a:spcBef>
                <a:spcPts val="1000"/>
              </a:spcBef>
              <a:spcAft>
                <a:spcPts val="0"/>
              </a:spcAft>
              <a:buClr>
                <a:srgbClr val="0067C7"/>
              </a:buClr>
              <a:buSzPct val="125000"/>
              <a:buFont typeface="Arial" panose="020B0604020202020204" pitchFamily="34" charset="0"/>
              <a:buChar char="•"/>
              <a:defRPr>
                <a:solidFill>
                  <a:schemeClr val="tx2"/>
                </a:solidFill>
              </a:defRPr>
            </a:lvl1pPr>
            <a:lvl2pPr marL="742950" lvl="1" indent="-285750" defTabSz="457200">
              <a:spcBef>
                <a:spcPts val="1000"/>
              </a:spcBef>
              <a:spcAft>
                <a:spcPts val="0"/>
              </a:spcAft>
              <a:buClr>
                <a:srgbClr val="0067C7"/>
              </a:buClr>
              <a:buSzPct val="125000"/>
              <a:buFont typeface="Arial" panose="020B0604020202020204" pitchFamily="34" charset="0"/>
              <a:buChar char="•"/>
              <a:defRPr sz="1600">
                <a:solidFill>
                  <a:schemeClr val="tx2"/>
                </a:solidFill>
              </a:defRPr>
            </a:lvl2pPr>
            <a:lvl3pPr marL="1200150" lvl="2" indent="-285750" defTabSz="457200">
              <a:spcBef>
                <a:spcPts val="1000"/>
              </a:spcBef>
              <a:spcAft>
                <a:spcPts val="0"/>
              </a:spcAft>
              <a:buClr>
                <a:srgbClr val="0067C7"/>
              </a:buClr>
              <a:buSzPct val="125000"/>
              <a:buFont typeface="Arial" panose="020B0604020202020204" pitchFamily="34" charset="0"/>
              <a:buChar char="•"/>
              <a:defRPr sz="1400">
                <a:solidFill>
                  <a:schemeClr val="tx2"/>
                </a:solidFill>
              </a:defRPr>
            </a:lvl3pPr>
            <a:lvl4pPr marL="1543050" lvl="3" indent="-171450" defTabSz="457200">
              <a:spcBef>
                <a:spcPts val="1000"/>
              </a:spcBef>
              <a:spcAft>
                <a:spcPts val="0"/>
              </a:spcAft>
              <a:buClr>
                <a:srgbClr val="0067C7"/>
              </a:buClr>
              <a:buSzPct val="125000"/>
              <a:buFont typeface="Arial" panose="020B0604020202020204" pitchFamily="34" charset="0"/>
              <a:buChar char="•"/>
              <a:defRPr sz="1200">
                <a:solidFill>
                  <a:schemeClr val="tx2"/>
                </a:solidFill>
              </a:defRPr>
            </a:lvl4pPr>
            <a:lvl5pPr marL="2000250" lvl="4" indent="-171450" defTabSz="457200">
              <a:spcBef>
                <a:spcPts val="1000"/>
              </a:spcBef>
              <a:spcAft>
                <a:spcPts val="0"/>
              </a:spcAft>
              <a:buClr>
                <a:srgbClr val="0067C7"/>
              </a:buClr>
              <a:buSzPct val="125000"/>
              <a:buFont typeface="Arial" panose="020B0604020202020204" pitchFamily="34" charset="0"/>
              <a:buChar char="•"/>
              <a:defRPr sz="1200">
                <a:solidFill>
                  <a:schemeClr val="tx2"/>
                </a:solidFill>
              </a:defRPr>
            </a:lvl5pPr>
            <a:lvl6pPr marL="25146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6pPr>
            <a:lvl7pPr marL="29718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7pPr>
            <a:lvl8pPr marL="34290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8pPr>
            <a:lvl9pPr marL="3886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9pPr>
          </a:lstStyle>
          <a:p>
            <a:pPr marL="0" indent="0">
              <a:buNone/>
            </a:pPr>
            <a:r>
              <a:rPr lang="en-US" sz="1200" b="1" dirty="0">
                <a:solidFill>
                  <a:schemeClr val="tx2"/>
                </a:solidFill>
                <a:latin typeface="+mn-lt"/>
              </a:rPr>
              <a:t>Confidential Information </a:t>
            </a:r>
          </a:p>
        </p:txBody>
      </p:sp>
      <p:pic>
        <p:nvPicPr>
          <p:cNvPr id="105" name="Picture 104"/>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3823" y="6406439"/>
            <a:ext cx="1606637" cy="365760"/>
          </a:xfrm>
          <a:prstGeom prst="rect">
            <a:avLst/>
          </a:prstGeom>
        </p:spPr>
      </p:pic>
      <p:sp>
        <p:nvSpPr>
          <p:cNvPr id="106" name="LogoImage"/>
          <p:cNvSpPr>
            <a:spLocks noEditPoints="1"/>
          </p:cNvSpPr>
          <p:nvPr userDrawn="1"/>
        </p:nvSpPr>
        <p:spPr bwMode="auto">
          <a:xfrm>
            <a:off x="1834832" y="6483049"/>
            <a:ext cx="2902637" cy="238073"/>
          </a:xfrm>
          <a:custGeom>
            <a:avLst/>
            <a:gdLst>
              <a:gd name="T0" fmla="*/ 504 w 5516"/>
              <a:gd name="T1" fmla="*/ 26 h 606"/>
              <a:gd name="T2" fmla="*/ 18 w 5516"/>
              <a:gd name="T3" fmla="*/ 22 h 606"/>
              <a:gd name="T4" fmla="*/ 140 w 5516"/>
              <a:gd name="T5" fmla="*/ 436 h 606"/>
              <a:gd name="T6" fmla="*/ 408 w 5516"/>
              <a:gd name="T7" fmla="*/ 372 h 606"/>
              <a:gd name="T8" fmla="*/ 696 w 5516"/>
              <a:gd name="T9" fmla="*/ 422 h 606"/>
              <a:gd name="T10" fmla="*/ 768 w 5516"/>
              <a:gd name="T11" fmla="*/ 196 h 606"/>
              <a:gd name="T12" fmla="*/ 1272 w 5516"/>
              <a:gd name="T13" fmla="*/ 26 h 606"/>
              <a:gd name="T14" fmla="*/ 1302 w 5516"/>
              <a:gd name="T15" fmla="*/ 338 h 606"/>
              <a:gd name="T16" fmla="*/ 1202 w 5516"/>
              <a:gd name="T17" fmla="*/ 436 h 606"/>
              <a:gd name="T18" fmla="*/ 1030 w 5516"/>
              <a:gd name="T19" fmla="*/ 10 h 606"/>
              <a:gd name="T20" fmla="*/ 960 w 5516"/>
              <a:gd name="T21" fmla="*/ 22 h 606"/>
              <a:gd name="T22" fmla="*/ 804 w 5516"/>
              <a:gd name="T23" fmla="*/ 434 h 606"/>
              <a:gd name="T24" fmla="*/ 930 w 5516"/>
              <a:gd name="T25" fmla="*/ 246 h 606"/>
              <a:gd name="T26" fmla="*/ 1658 w 5516"/>
              <a:gd name="T27" fmla="*/ 342 h 606"/>
              <a:gd name="T28" fmla="*/ 1368 w 5516"/>
              <a:gd name="T29" fmla="*/ 188 h 606"/>
              <a:gd name="T30" fmla="*/ 1514 w 5516"/>
              <a:gd name="T31" fmla="*/ 436 h 606"/>
              <a:gd name="T32" fmla="*/ 1564 w 5516"/>
              <a:gd name="T33" fmla="*/ 434 h 606"/>
              <a:gd name="T34" fmla="*/ 1904 w 5516"/>
              <a:gd name="T35" fmla="*/ 184 h 606"/>
              <a:gd name="T36" fmla="*/ 1728 w 5516"/>
              <a:gd name="T37" fmla="*/ 366 h 606"/>
              <a:gd name="T38" fmla="*/ 2102 w 5516"/>
              <a:gd name="T39" fmla="*/ 192 h 606"/>
              <a:gd name="T40" fmla="*/ 1982 w 5516"/>
              <a:gd name="T41" fmla="*/ 320 h 606"/>
              <a:gd name="T42" fmla="*/ 2478 w 5516"/>
              <a:gd name="T43" fmla="*/ 242 h 606"/>
              <a:gd name="T44" fmla="*/ 2406 w 5516"/>
              <a:gd name="T45" fmla="*/ 390 h 606"/>
              <a:gd name="T46" fmla="*/ 2234 w 5516"/>
              <a:gd name="T47" fmla="*/ 192 h 606"/>
              <a:gd name="T48" fmla="*/ 2478 w 5516"/>
              <a:gd name="T49" fmla="*/ 242 h 606"/>
              <a:gd name="T50" fmla="*/ 2928 w 5516"/>
              <a:gd name="T51" fmla="*/ 448 h 606"/>
              <a:gd name="T52" fmla="*/ 2958 w 5516"/>
              <a:gd name="T53" fmla="*/ 230 h 606"/>
              <a:gd name="T54" fmla="*/ 2716 w 5516"/>
              <a:gd name="T55" fmla="*/ 54 h 606"/>
              <a:gd name="T56" fmla="*/ 2714 w 5516"/>
              <a:gd name="T57" fmla="*/ 36 h 606"/>
              <a:gd name="T58" fmla="*/ 2928 w 5516"/>
              <a:gd name="T59" fmla="*/ 448 h 606"/>
              <a:gd name="T60" fmla="*/ 3388 w 5516"/>
              <a:gd name="T61" fmla="*/ 4 h 606"/>
              <a:gd name="T62" fmla="*/ 3396 w 5516"/>
              <a:gd name="T63" fmla="*/ 366 h 606"/>
              <a:gd name="T64" fmla="*/ 3580 w 5516"/>
              <a:gd name="T65" fmla="*/ 190 h 606"/>
              <a:gd name="T66" fmla="*/ 3502 w 5516"/>
              <a:gd name="T67" fmla="*/ 432 h 606"/>
              <a:gd name="T68" fmla="*/ 4232 w 5516"/>
              <a:gd name="T69" fmla="*/ 348 h 606"/>
              <a:gd name="T70" fmla="*/ 3858 w 5516"/>
              <a:gd name="T71" fmla="*/ 176 h 606"/>
              <a:gd name="T72" fmla="*/ 3758 w 5516"/>
              <a:gd name="T73" fmla="*/ 446 h 606"/>
              <a:gd name="T74" fmla="*/ 3990 w 5516"/>
              <a:gd name="T75" fmla="*/ 282 h 606"/>
              <a:gd name="T76" fmla="*/ 4042 w 5516"/>
              <a:gd name="T77" fmla="*/ 342 h 606"/>
              <a:gd name="T78" fmla="*/ 4134 w 5516"/>
              <a:gd name="T79" fmla="*/ 448 h 606"/>
              <a:gd name="T80" fmla="*/ 4454 w 5516"/>
              <a:gd name="T81" fmla="*/ 202 h 606"/>
              <a:gd name="T82" fmla="*/ 4284 w 5516"/>
              <a:gd name="T83" fmla="*/ 174 h 606"/>
              <a:gd name="T84" fmla="*/ 4432 w 5516"/>
              <a:gd name="T85" fmla="*/ 588 h 606"/>
              <a:gd name="T86" fmla="*/ 4792 w 5516"/>
              <a:gd name="T87" fmla="*/ 382 h 606"/>
              <a:gd name="T88" fmla="*/ 5192 w 5516"/>
              <a:gd name="T89" fmla="*/ 340 h 606"/>
              <a:gd name="T90" fmla="*/ 4902 w 5516"/>
              <a:gd name="T91" fmla="*/ 186 h 606"/>
              <a:gd name="T92" fmla="*/ 4850 w 5516"/>
              <a:gd name="T93" fmla="*/ 274 h 606"/>
              <a:gd name="T94" fmla="*/ 4742 w 5516"/>
              <a:gd name="T95" fmla="*/ 194 h 606"/>
              <a:gd name="T96" fmla="*/ 4794 w 5516"/>
              <a:gd name="T97" fmla="*/ 418 h 606"/>
              <a:gd name="T98" fmla="*/ 5004 w 5516"/>
              <a:gd name="T99" fmla="*/ 338 h 606"/>
              <a:gd name="T100" fmla="*/ 5098 w 5516"/>
              <a:gd name="T101" fmla="*/ 446 h 606"/>
              <a:gd name="T102" fmla="*/ 5418 w 5516"/>
              <a:gd name="T103" fmla="*/ 192 h 606"/>
              <a:gd name="T104" fmla="*/ 5348 w 5516"/>
              <a:gd name="T105" fmla="*/ 180 h 606"/>
              <a:gd name="T106" fmla="*/ 5254 w 5516"/>
              <a:gd name="T107"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6" h="606">
                <a:moveTo>
                  <a:pt x="366" y="448"/>
                </a:moveTo>
                <a:cubicBezTo>
                  <a:pt x="524" y="448"/>
                  <a:pt x="524" y="448"/>
                  <a:pt x="524" y="448"/>
                </a:cubicBezTo>
                <a:cubicBezTo>
                  <a:pt x="524" y="436"/>
                  <a:pt x="524" y="436"/>
                  <a:pt x="524" y="436"/>
                </a:cubicBezTo>
                <a:cubicBezTo>
                  <a:pt x="486" y="432"/>
                  <a:pt x="470" y="414"/>
                  <a:pt x="468" y="362"/>
                </a:cubicBezTo>
                <a:cubicBezTo>
                  <a:pt x="454" y="86"/>
                  <a:pt x="454" y="86"/>
                  <a:pt x="454" y="86"/>
                </a:cubicBezTo>
                <a:cubicBezTo>
                  <a:pt x="452" y="46"/>
                  <a:pt x="470" y="30"/>
                  <a:pt x="504" y="26"/>
                </a:cubicBezTo>
                <a:cubicBezTo>
                  <a:pt x="504" y="12"/>
                  <a:pt x="504" y="12"/>
                  <a:pt x="504" y="12"/>
                </a:cubicBezTo>
                <a:cubicBezTo>
                  <a:pt x="394" y="12"/>
                  <a:pt x="394" y="12"/>
                  <a:pt x="394" y="12"/>
                </a:cubicBezTo>
                <a:cubicBezTo>
                  <a:pt x="264" y="350"/>
                  <a:pt x="264" y="350"/>
                  <a:pt x="264" y="350"/>
                </a:cubicBezTo>
                <a:cubicBezTo>
                  <a:pt x="132" y="10"/>
                  <a:pt x="132" y="10"/>
                  <a:pt x="132" y="10"/>
                </a:cubicBezTo>
                <a:cubicBezTo>
                  <a:pt x="18" y="10"/>
                  <a:pt x="18" y="10"/>
                  <a:pt x="18" y="10"/>
                </a:cubicBezTo>
                <a:cubicBezTo>
                  <a:pt x="18" y="22"/>
                  <a:pt x="18" y="22"/>
                  <a:pt x="18" y="22"/>
                </a:cubicBezTo>
                <a:cubicBezTo>
                  <a:pt x="40" y="26"/>
                  <a:pt x="74" y="32"/>
                  <a:pt x="72" y="84"/>
                </a:cubicBezTo>
                <a:cubicBezTo>
                  <a:pt x="58" y="352"/>
                  <a:pt x="58" y="352"/>
                  <a:pt x="58" y="352"/>
                </a:cubicBezTo>
                <a:cubicBezTo>
                  <a:pt x="54" y="410"/>
                  <a:pt x="38" y="430"/>
                  <a:pt x="0" y="436"/>
                </a:cubicBezTo>
                <a:cubicBezTo>
                  <a:pt x="0" y="448"/>
                  <a:pt x="0" y="448"/>
                  <a:pt x="0" y="448"/>
                </a:cubicBezTo>
                <a:cubicBezTo>
                  <a:pt x="140" y="448"/>
                  <a:pt x="140" y="448"/>
                  <a:pt x="140" y="448"/>
                </a:cubicBezTo>
                <a:cubicBezTo>
                  <a:pt x="140" y="436"/>
                  <a:pt x="140" y="436"/>
                  <a:pt x="140" y="436"/>
                </a:cubicBezTo>
                <a:cubicBezTo>
                  <a:pt x="98" y="428"/>
                  <a:pt x="84" y="414"/>
                  <a:pt x="88" y="356"/>
                </a:cubicBezTo>
                <a:cubicBezTo>
                  <a:pt x="100" y="86"/>
                  <a:pt x="100" y="86"/>
                  <a:pt x="100" y="86"/>
                </a:cubicBezTo>
                <a:cubicBezTo>
                  <a:pt x="240" y="444"/>
                  <a:pt x="240" y="444"/>
                  <a:pt x="240" y="444"/>
                </a:cubicBezTo>
                <a:cubicBezTo>
                  <a:pt x="258" y="444"/>
                  <a:pt x="258" y="444"/>
                  <a:pt x="258" y="444"/>
                </a:cubicBezTo>
                <a:cubicBezTo>
                  <a:pt x="396" y="86"/>
                  <a:pt x="396" y="86"/>
                  <a:pt x="396" y="86"/>
                </a:cubicBezTo>
                <a:cubicBezTo>
                  <a:pt x="408" y="372"/>
                  <a:pt x="408" y="372"/>
                  <a:pt x="408" y="372"/>
                </a:cubicBezTo>
                <a:cubicBezTo>
                  <a:pt x="410" y="416"/>
                  <a:pt x="398" y="430"/>
                  <a:pt x="366" y="434"/>
                </a:cubicBezTo>
                <a:lnTo>
                  <a:pt x="366" y="448"/>
                </a:lnTo>
                <a:close/>
                <a:moveTo>
                  <a:pt x="670" y="456"/>
                </a:moveTo>
                <a:cubicBezTo>
                  <a:pt x="708" y="456"/>
                  <a:pt x="756" y="440"/>
                  <a:pt x="782" y="412"/>
                </a:cubicBezTo>
                <a:cubicBezTo>
                  <a:pt x="776" y="400"/>
                  <a:pt x="776" y="400"/>
                  <a:pt x="776" y="400"/>
                </a:cubicBezTo>
                <a:cubicBezTo>
                  <a:pt x="750" y="416"/>
                  <a:pt x="722" y="422"/>
                  <a:pt x="696" y="422"/>
                </a:cubicBezTo>
                <a:cubicBezTo>
                  <a:pt x="620" y="422"/>
                  <a:pt x="592" y="358"/>
                  <a:pt x="592" y="290"/>
                </a:cubicBezTo>
                <a:cubicBezTo>
                  <a:pt x="592" y="258"/>
                  <a:pt x="600" y="236"/>
                  <a:pt x="614" y="222"/>
                </a:cubicBezTo>
                <a:cubicBezTo>
                  <a:pt x="626" y="210"/>
                  <a:pt x="646" y="204"/>
                  <a:pt x="664" y="204"/>
                </a:cubicBezTo>
                <a:cubicBezTo>
                  <a:pt x="690" y="204"/>
                  <a:pt x="722" y="214"/>
                  <a:pt x="744" y="244"/>
                </a:cubicBezTo>
                <a:cubicBezTo>
                  <a:pt x="750" y="244"/>
                  <a:pt x="750" y="244"/>
                  <a:pt x="750" y="244"/>
                </a:cubicBezTo>
                <a:cubicBezTo>
                  <a:pt x="758" y="234"/>
                  <a:pt x="766" y="212"/>
                  <a:pt x="768" y="196"/>
                </a:cubicBezTo>
                <a:cubicBezTo>
                  <a:pt x="748" y="180"/>
                  <a:pt x="720" y="172"/>
                  <a:pt x="686" y="172"/>
                </a:cubicBezTo>
                <a:cubicBezTo>
                  <a:pt x="604" y="172"/>
                  <a:pt x="544" y="246"/>
                  <a:pt x="544" y="326"/>
                </a:cubicBezTo>
                <a:cubicBezTo>
                  <a:pt x="540" y="390"/>
                  <a:pt x="576" y="456"/>
                  <a:pt x="670" y="456"/>
                </a:cubicBezTo>
                <a:moveTo>
                  <a:pt x="1272" y="98"/>
                </a:moveTo>
                <a:cubicBezTo>
                  <a:pt x="1292" y="98"/>
                  <a:pt x="1308" y="82"/>
                  <a:pt x="1308" y="62"/>
                </a:cubicBezTo>
                <a:cubicBezTo>
                  <a:pt x="1308" y="42"/>
                  <a:pt x="1292" y="26"/>
                  <a:pt x="1272" y="26"/>
                </a:cubicBezTo>
                <a:cubicBezTo>
                  <a:pt x="1252" y="26"/>
                  <a:pt x="1238" y="42"/>
                  <a:pt x="1238" y="62"/>
                </a:cubicBezTo>
                <a:cubicBezTo>
                  <a:pt x="1238" y="82"/>
                  <a:pt x="1252" y="98"/>
                  <a:pt x="1272" y="98"/>
                </a:cubicBezTo>
                <a:moveTo>
                  <a:pt x="1202" y="448"/>
                </a:moveTo>
                <a:cubicBezTo>
                  <a:pt x="1346" y="448"/>
                  <a:pt x="1346" y="448"/>
                  <a:pt x="1346" y="448"/>
                </a:cubicBezTo>
                <a:cubicBezTo>
                  <a:pt x="1346" y="436"/>
                  <a:pt x="1346" y="436"/>
                  <a:pt x="1346" y="436"/>
                </a:cubicBezTo>
                <a:cubicBezTo>
                  <a:pt x="1304" y="432"/>
                  <a:pt x="1302" y="434"/>
                  <a:pt x="1302" y="338"/>
                </a:cubicBezTo>
                <a:cubicBezTo>
                  <a:pt x="1302" y="176"/>
                  <a:pt x="1302" y="176"/>
                  <a:pt x="1302" y="176"/>
                </a:cubicBezTo>
                <a:cubicBezTo>
                  <a:pt x="1200" y="176"/>
                  <a:pt x="1200" y="176"/>
                  <a:pt x="1200" y="176"/>
                </a:cubicBezTo>
                <a:cubicBezTo>
                  <a:pt x="1200" y="188"/>
                  <a:pt x="1200" y="188"/>
                  <a:pt x="1200" y="188"/>
                </a:cubicBezTo>
                <a:cubicBezTo>
                  <a:pt x="1244" y="190"/>
                  <a:pt x="1250" y="192"/>
                  <a:pt x="1250" y="268"/>
                </a:cubicBezTo>
                <a:cubicBezTo>
                  <a:pt x="1250" y="336"/>
                  <a:pt x="1250" y="336"/>
                  <a:pt x="1250" y="336"/>
                </a:cubicBezTo>
                <a:cubicBezTo>
                  <a:pt x="1250" y="432"/>
                  <a:pt x="1248" y="432"/>
                  <a:pt x="1202" y="436"/>
                </a:cubicBezTo>
                <a:cubicBezTo>
                  <a:pt x="1178" y="434"/>
                  <a:pt x="1154" y="426"/>
                  <a:pt x="1076" y="338"/>
                </a:cubicBezTo>
                <a:cubicBezTo>
                  <a:pt x="1046" y="302"/>
                  <a:pt x="996" y="244"/>
                  <a:pt x="968" y="206"/>
                </a:cubicBezTo>
                <a:cubicBezTo>
                  <a:pt x="1062" y="102"/>
                  <a:pt x="1062" y="102"/>
                  <a:pt x="1062" y="102"/>
                </a:cubicBezTo>
                <a:cubicBezTo>
                  <a:pt x="1108" y="52"/>
                  <a:pt x="1132" y="26"/>
                  <a:pt x="1176" y="24"/>
                </a:cubicBezTo>
                <a:cubicBezTo>
                  <a:pt x="1176" y="10"/>
                  <a:pt x="1176" y="10"/>
                  <a:pt x="1176" y="10"/>
                </a:cubicBezTo>
                <a:cubicBezTo>
                  <a:pt x="1030" y="10"/>
                  <a:pt x="1030" y="10"/>
                  <a:pt x="1030" y="10"/>
                </a:cubicBezTo>
                <a:cubicBezTo>
                  <a:pt x="1030" y="22"/>
                  <a:pt x="1030" y="22"/>
                  <a:pt x="1030" y="22"/>
                </a:cubicBezTo>
                <a:cubicBezTo>
                  <a:pt x="1050" y="26"/>
                  <a:pt x="1056" y="32"/>
                  <a:pt x="1056" y="46"/>
                </a:cubicBezTo>
                <a:cubicBezTo>
                  <a:pt x="1056" y="56"/>
                  <a:pt x="1054" y="72"/>
                  <a:pt x="1026" y="102"/>
                </a:cubicBezTo>
                <a:cubicBezTo>
                  <a:pt x="910" y="230"/>
                  <a:pt x="910" y="230"/>
                  <a:pt x="910" y="230"/>
                </a:cubicBezTo>
                <a:cubicBezTo>
                  <a:pt x="910" y="148"/>
                  <a:pt x="910" y="148"/>
                  <a:pt x="910" y="148"/>
                </a:cubicBezTo>
                <a:cubicBezTo>
                  <a:pt x="910" y="36"/>
                  <a:pt x="916" y="28"/>
                  <a:pt x="960" y="22"/>
                </a:cubicBezTo>
                <a:cubicBezTo>
                  <a:pt x="960" y="8"/>
                  <a:pt x="960" y="8"/>
                  <a:pt x="960" y="8"/>
                </a:cubicBezTo>
                <a:cubicBezTo>
                  <a:pt x="804" y="8"/>
                  <a:pt x="804" y="8"/>
                  <a:pt x="804" y="8"/>
                </a:cubicBezTo>
                <a:cubicBezTo>
                  <a:pt x="804" y="22"/>
                  <a:pt x="804" y="22"/>
                  <a:pt x="804" y="22"/>
                </a:cubicBezTo>
                <a:cubicBezTo>
                  <a:pt x="852" y="26"/>
                  <a:pt x="854" y="36"/>
                  <a:pt x="854" y="148"/>
                </a:cubicBezTo>
                <a:cubicBezTo>
                  <a:pt x="854" y="300"/>
                  <a:pt x="854" y="300"/>
                  <a:pt x="854" y="300"/>
                </a:cubicBezTo>
                <a:cubicBezTo>
                  <a:pt x="854" y="422"/>
                  <a:pt x="850" y="430"/>
                  <a:pt x="804" y="434"/>
                </a:cubicBezTo>
                <a:cubicBezTo>
                  <a:pt x="804" y="446"/>
                  <a:pt x="804" y="446"/>
                  <a:pt x="804" y="446"/>
                </a:cubicBezTo>
                <a:cubicBezTo>
                  <a:pt x="960" y="446"/>
                  <a:pt x="960" y="446"/>
                  <a:pt x="960" y="446"/>
                </a:cubicBezTo>
                <a:cubicBezTo>
                  <a:pt x="960" y="434"/>
                  <a:pt x="960" y="434"/>
                  <a:pt x="960" y="434"/>
                </a:cubicBezTo>
                <a:cubicBezTo>
                  <a:pt x="910" y="428"/>
                  <a:pt x="910" y="424"/>
                  <a:pt x="910" y="292"/>
                </a:cubicBezTo>
                <a:cubicBezTo>
                  <a:pt x="910" y="268"/>
                  <a:pt x="910" y="268"/>
                  <a:pt x="910" y="268"/>
                </a:cubicBezTo>
                <a:cubicBezTo>
                  <a:pt x="930" y="246"/>
                  <a:pt x="930" y="246"/>
                  <a:pt x="930" y="246"/>
                </a:cubicBezTo>
                <a:cubicBezTo>
                  <a:pt x="982" y="310"/>
                  <a:pt x="1038" y="380"/>
                  <a:pt x="1098" y="448"/>
                </a:cubicBezTo>
                <a:cubicBezTo>
                  <a:pt x="1202" y="448"/>
                  <a:pt x="1202" y="448"/>
                  <a:pt x="1202" y="448"/>
                </a:cubicBezTo>
                <a:close/>
                <a:moveTo>
                  <a:pt x="1564" y="448"/>
                </a:moveTo>
                <a:cubicBezTo>
                  <a:pt x="1706" y="448"/>
                  <a:pt x="1706" y="448"/>
                  <a:pt x="1706" y="448"/>
                </a:cubicBezTo>
                <a:cubicBezTo>
                  <a:pt x="1706" y="436"/>
                  <a:pt x="1706" y="436"/>
                  <a:pt x="1706" y="436"/>
                </a:cubicBezTo>
                <a:cubicBezTo>
                  <a:pt x="1658" y="434"/>
                  <a:pt x="1658" y="432"/>
                  <a:pt x="1658" y="342"/>
                </a:cubicBezTo>
                <a:cubicBezTo>
                  <a:pt x="1658" y="280"/>
                  <a:pt x="1658" y="280"/>
                  <a:pt x="1658" y="280"/>
                </a:cubicBezTo>
                <a:cubicBezTo>
                  <a:pt x="1658" y="198"/>
                  <a:pt x="1612" y="172"/>
                  <a:pt x="1570" y="172"/>
                </a:cubicBezTo>
                <a:cubicBezTo>
                  <a:pt x="1534" y="172"/>
                  <a:pt x="1498" y="188"/>
                  <a:pt x="1470" y="224"/>
                </a:cubicBezTo>
                <a:cubicBezTo>
                  <a:pt x="1470" y="176"/>
                  <a:pt x="1470" y="176"/>
                  <a:pt x="1470" y="176"/>
                </a:cubicBezTo>
                <a:cubicBezTo>
                  <a:pt x="1368" y="176"/>
                  <a:pt x="1368" y="176"/>
                  <a:pt x="1368" y="176"/>
                </a:cubicBezTo>
                <a:cubicBezTo>
                  <a:pt x="1368" y="188"/>
                  <a:pt x="1368" y="188"/>
                  <a:pt x="1368" y="188"/>
                </a:cubicBezTo>
                <a:cubicBezTo>
                  <a:pt x="1412" y="190"/>
                  <a:pt x="1418" y="192"/>
                  <a:pt x="1418" y="268"/>
                </a:cubicBezTo>
                <a:cubicBezTo>
                  <a:pt x="1418" y="336"/>
                  <a:pt x="1418" y="336"/>
                  <a:pt x="1418" y="336"/>
                </a:cubicBezTo>
                <a:cubicBezTo>
                  <a:pt x="1418" y="434"/>
                  <a:pt x="1418" y="434"/>
                  <a:pt x="1370" y="436"/>
                </a:cubicBezTo>
                <a:cubicBezTo>
                  <a:pt x="1370" y="448"/>
                  <a:pt x="1370" y="448"/>
                  <a:pt x="1370" y="448"/>
                </a:cubicBezTo>
                <a:cubicBezTo>
                  <a:pt x="1514" y="448"/>
                  <a:pt x="1514" y="448"/>
                  <a:pt x="1514" y="448"/>
                </a:cubicBezTo>
                <a:cubicBezTo>
                  <a:pt x="1514" y="436"/>
                  <a:pt x="1514" y="436"/>
                  <a:pt x="1514" y="436"/>
                </a:cubicBezTo>
                <a:cubicBezTo>
                  <a:pt x="1472" y="432"/>
                  <a:pt x="1470" y="434"/>
                  <a:pt x="1470" y="338"/>
                </a:cubicBezTo>
                <a:cubicBezTo>
                  <a:pt x="1470" y="262"/>
                  <a:pt x="1470" y="262"/>
                  <a:pt x="1470" y="262"/>
                </a:cubicBezTo>
                <a:cubicBezTo>
                  <a:pt x="1470" y="236"/>
                  <a:pt x="1504" y="206"/>
                  <a:pt x="1546" y="206"/>
                </a:cubicBezTo>
                <a:cubicBezTo>
                  <a:pt x="1580" y="206"/>
                  <a:pt x="1606" y="220"/>
                  <a:pt x="1606" y="286"/>
                </a:cubicBezTo>
                <a:cubicBezTo>
                  <a:pt x="1606" y="340"/>
                  <a:pt x="1606" y="340"/>
                  <a:pt x="1606" y="340"/>
                </a:cubicBezTo>
                <a:cubicBezTo>
                  <a:pt x="1606" y="432"/>
                  <a:pt x="1602" y="432"/>
                  <a:pt x="1564" y="434"/>
                </a:cubicBezTo>
                <a:lnTo>
                  <a:pt x="1564" y="448"/>
                </a:lnTo>
                <a:close/>
                <a:moveTo>
                  <a:pt x="1776" y="222"/>
                </a:moveTo>
                <a:cubicBezTo>
                  <a:pt x="1776" y="200"/>
                  <a:pt x="1796" y="188"/>
                  <a:pt x="1822" y="188"/>
                </a:cubicBezTo>
                <a:cubicBezTo>
                  <a:pt x="1874" y="188"/>
                  <a:pt x="1896" y="236"/>
                  <a:pt x="1900" y="252"/>
                </a:cubicBezTo>
                <a:cubicBezTo>
                  <a:pt x="1912" y="252"/>
                  <a:pt x="1912" y="252"/>
                  <a:pt x="1912" y="252"/>
                </a:cubicBezTo>
                <a:cubicBezTo>
                  <a:pt x="1912" y="212"/>
                  <a:pt x="1908" y="188"/>
                  <a:pt x="1904" y="184"/>
                </a:cubicBezTo>
                <a:cubicBezTo>
                  <a:pt x="1900" y="180"/>
                  <a:pt x="1862" y="170"/>
                  <a:pt x="1824" y="170"/>
                </a:cubicBezTo>
                <a:cubicBezTo>
                  <a:pt x="1768" y="170"/>
                  <a:pt x="1734" y="206"/>
                  <a:pt x="1734" y="248"/>
                </a:cubicBezTo>
                <a:cubicBezTo>
                  <a:pt x="1734" y="340"/>
                  <a:pt x="1890" y="322"/>
                  <a:pt x="1890" y="396"/>
                </a:cubicBezTo>
                <a:cubicBezTo>
                  <a:pt x="1890" y="422"/>
                  <a:pt x="1866" y="436"/>
                  <a:pt x="1826" y="436"/>
                </a:cubicBezTo>
                <a:cubicBezTo>
                  <a:pt x="1788" y="436"/>
                  <a:pt x="1754" y="416"/>
                  <a:pt x="1744" y="366"/>
                </a:cubicBezTo>
                <a:cubicBezTo>
                  <a:pt x="1728" y="366"/>
                  <a:pt x="1728" y="366"/>
                  <a:pt x="1728" y="366"/>
                </a:cubicBezTo>
                <a:cubicBezTo>
                  <a:pt x="1728" y="386"/>
                  <a:pt x="1732" y="422"/>
                  <a:pt x="1734" y="428"/>
                </a:cubicBezTo>
                <a:cubicBezTo>
                  <a:pt x="1744" y="446"/>
                  <a:pt x="1788" y="454"/>
                  <a:pt x="1824" y="454"/>
                </a:cubicBezTo>
                <a:cubicBezTo>
                  <a:pt x="1888" y="454"/>
                  <a:pt x="1928" y="416"/>
                  <a:pt x="1928" y="372"/>
                </a:cubicBezTo>
                <a:cubicBezTo>
                  <a:pt x="1932" y="270"/>
                  <a:pt x="1776" y="286"/>
                  <a:pt x="1776" y="222"/>
                </a:cubicBezTo>
                <a:moveTo>
                  <a:pt x="2030" y="270"/>
                </a:moveTo>
                <a:cubicBezTo>
                  <a:pt x="2034" y="220"/>
                  <a:pt x="2058" y="192"/>
                  <a:pt x="2102" y="192"/>
                </a:cubicBezTo>
                <a:cubicBezTo>
                  <a:pt x="2144" y="192"/>
                  <a:pt x="2170" y="220"/>
                  <a:pt x="2172" y="270"/>
                </a:cubicBezTo>
                <a:lnTo>
                  <a:pt x="2030" y="270"/>
                </a:lnTo>
                <a:close/>
                <a:moveTo>
                  <a:pt x="2030" y="290"/>
                </a:moveTo>
                <a:cubicBezTo>
                  <a:pt x="2222" y="290"/>
                  <a:pt x="2222" y="290"/>
                  <a:pt x="2222" y="290"/>
                </a:cubicBezTo>
                <a:cubicBezTo>
                  <a:pt x="2226" y="228"/>
                  <a:pt x="2192" y="168"/>
                  <a:pt x="2114" y="168"/>
                </a:cubicBezTo>
                <a:cubicBezTo>
                  <a:pt x="2034" y="168"/>
                  <a:pt x="1982" y="232"/>
                  <a:pt x="1982" y="320"/>
                </a:cubicBezTo>
                <a:cubicBezTo>
                  <a:pt x="1982" y="388"/>
                  <a:pt x="2018" y="456"/>
                  <a:pt x="2112" y="456"/>
                </a:cubicBezTo>
                <a:cubicBezTo>
                  <a:pt x="2150" y="456"/>
                  <a:pt x="2198" y="440"/>
                  <a:pt x="2224" y="412"/>
                </a:cubicBezTo>
                <a:cubicBezTo>
                  <a:pt x="2218" y="400"/>
                  <a:pt x="2218" y="400"/>
                  <a:pt x="2218" y="400"/>
                </a:cubicBezTo>
                <a:cubicBezTo>
                  <a:pt x="2192" y="416"/>
                  <a:pt x="2164" y="422"/>
                  <a:pt x="2138" y="422"/>
                </a:cubicBezTo>
                <a:cubicBezTo>
                  <a:pt x="2058" y="420"/>
                  <a:pt x="2028" y="352"/>
                  <a:pt x="2030" y="290"/>
                </a:cubicBezTo>
                <a:moveTo>
                  <a:pt x="2478" y="242"/>
                </a:moveTo>
                <a:cubicBezTo>
                  <a:pt x="2490" y="206"/>
                  <a:pt x="2510" y="192"/>
                  <a:pt x="2528" y="192"/>
                </a:cubicBezTo>
                <a:cubicBezTo>
                  <a:pt x="2528" y="180"/>
                  <a:pt x="2528" y="180"/>
                  <a:pt x="2528" y="180"/>
                </a:cubicBezTo>
                <a:cubicBezTo>
                  <a:pt x="2430" y="180"/>
                  <a:pt x="2430" y="180"/>
                  <a:pt x="2430" y="180"/>
                </a:cubicBezTo>
                <a:cubicBezTo>
                  <a:pt x="2430" y="192"/>
                  <a:pt x="2430" y="192"/>
                  <a:pt x="2430" y="192"/>
                </a:cubicBezTo>
                <a:cubicBezTo>
                  <a:pt x="2454" y="194"/>
                  <a:pt x="2466" y="206"/>
                  <a:pt x="2458" y="234"/>
                </a:cubicBezTo>
                <a:cubicBezTo>
                  <a:pt x="2406" y="390"/>
                  <a:pt x="2406" y="390"/>
                  <a:pt x="2406" y="390"/>
                </a:cubicBezTo>
                <a:cubicBezTo>
                  <a:pt x="2354" y="270"/>
                  <a:pt x="2354" y="270"/>
                  <a:pt x="2354" y="270"/>
                </a:cubicBezTo>
                <a:cubicBezTo>
                  <a:pt x="2340" y="238"/>
                  <a:pt x="2334" y="224"/>
                  <a:pt x="2334" y="212"/>
                </a:cubicBezTo>
                <a:cubicBezTo>
                  <a:pt x="2334" y="202"/>
                  <a:pt x="2340" y="196"/>
                  <a:pt x="2360" y="192"/>
                </a:cubicBezTo>
                <a:cubicBezTo>
                  <a:pt x="2360" y="180"/>
                  <a:pt x="2360" y="180"/>
                  <a:pt x="2360" y="180"/>
                </a:cubicBezTo>
                <a:cubicBezTo>
                  <a:pt x="2234" y="180"/>
                  <a:pt x="2234" y="180"/>
                  <a:pt x="2234" y="180"/>
                </a:cubicBezTo>
                <a:cubicBezTo>
                  <a:pt x="2234" y="192"/>
                  <a:pt x="2234" y="192"/>
                  <a:pt x="2234" y="192"/>
                </a:cubicBezTo>
                <a:cubicBezTo>
                  <a:pt x="2266" y="194"/>
                  <a:pt x="2268" y="198"/>
                  <a:pt x="2310" y="292"/>
                </a:cubicBezTo>
                <a:cubicBezTo>
                  <a:pt x="2382" y="450"/>
                  <a:pt x="2382" y="450"/>
                  <a:pt x="2382" y="450"/>
                </a:cubicBezTo>
                <a:cubicBezTo>
                  <a:pt x="2358" y="512"/>
                  <a:pt x="2320" y="546"/>
                  <a:pt x="2242" y="564"/>
                </a:cubicBezTo>
                <a:cubicBezTo>
                  <a:pt x="2246" y="576"/>
                  <a:pt x="2260" y="600"/>
                  <a:pt x="2268" y="606"/>
                </a:cubicBezTo>
                <a:cubicBezTo>
                  <a:pt x="2370" y="564"/>
                  <a:pt x="2390" y="498"/>
                  <a:pt x="2426" y="396"/>
                </a:cubicBezTo>
                <a:lnTo>
                  <a:pt x="2478" y="242"/>
                </a:lnTo>
                <a:close/>
                <a:moveTo>
                  <a:pt x="2844" y="394"/>
                </a:moveTo>
                <a:cubicBezTo>
                  <a:pt x="2822" y="412"/>
                  <a:pt x="2782" y="416"/>
                  <a:pt x="2750" y="416"/>
                </a:cubicBezTo>
                <a:cubicBezTo>
                  <a:pt x="2670" y="416"/>
                  <a:pt x="2606" y="360"/>
                  <a:pt x="2606" y="284"/>
                </a:cubicBezTo>
                <a:cubicBezTo>
                  <a:pt x="2606" y="236"/>
                  <a:pt x="2626" y="206"/>
                  <a:pt x="2658" y="198"/>
                </a:cubicBezTo>
                <a:cubicBezTo>
                  <a:pt x="2698" y="266"/>
                  <a:pt x="2770" y="338"/>
                  <a:pt x="2844" y="394"/>
                </a:cubicBezTo>
                <a:moveTo>
                  <a:pt x="2928" y="448"/>
                </a:moveTo>
                <a:cubicBezTo>
                  <a:pt x="3022" y="448"/>
                  <a:pt x="3022" y="448"/>
                  <a:pt x="3022" y="448"/>
                </a:cubicBezTo>
                <a:cubicBezTo>
                  <a:pt x="3022" y="436"/>
                  <a:pt x="3022" y="436"/>
                  <a:pt x="3022" y="436"/>
                </a:cubicBezTo>
                <a:cubicBezTo>
                  <a:pt x="2992" y="432"/>
                  <a:pt x="2946" y="408"/>
                  <a:pt x="2896" y="372"/>
                </a:cubicBezTo>
                <a:cubicBezTo>
                  <a:pt x="2914" y="342"/>
                  <a:pt x="2918" y="300"/>
                  <a:pt x="2922" y="270"/>
                </a:cubicBezTo>
                <a:cubicBezTo>
                  <a:pt x="2926" y="244"/>
                  <a:pt x="2946" y="244"/>
                  <a:pt x="2958" y="242"/>
                </a:cubicBezTo>
                <a:cubicBezTo>
                  <a:pt x="2958" y="230"/>
                  <a:pt x="2958" y="230"/>
                  <a:pt x="2958" y="230"/>
                </a:cubicBezTo>
                <a:cubicBezTo>
                  <a:pt x="2834" y="230"/>
                  <a:pt x="2834" y="230"/>
                  <a:pt x="2834" y="230"/>
                </a:cubicBezTo>
                <a:cubicBezTo>
                  <a:pt x="2834" y="242"/>
                  <a:pt x="2834" y="242"/>
                  <a:pt x="2834" y="242"/>
                </a:cubicBezTo>
                <a:cubicBezTo>
                  <a:pt x="2864" y="246"/>
                  <a:pt x="2892" y="250"/>
                  <a:pt x="2892" y="294"/>
                </a:cubicBezTo>
                <a:cubicBezTo>
                  <a:pt x="2892" y="318"/>
                  <a:pt x="2888" y="342"/>
                  <a:pt x="2878" y="358"/>
                </a:cubicBezTo>
                <a:cubicBezTo>
                  <a:pt x="2770" y="274"/>
                  <a:pt x="2670" y="156"/>
                  <a:pt x="2670" y="96"/>
                </a:cubicBezTo>
                <a:cubicBezTo>
                  <a:pt x="2670" y="66"/>
                  <a:pt x="2688" y="54"/>
                  <a:pt x="2716" y="54"/>
                </a:cubicBezTo>
                <a:cubicBezTo>
                  <a:pt x="2752" y="54"/>
                  <a:pt x="2784" y="78"/>
                  <a:pt x="2800" y="124"/>
                </a:cubicBezTo>
                <a:cubicBezTo>
                  <a:pt x="2812" y="124"/>
                  <a:pt x="2812" y="124"/>
                  <a:pt x="2812" y="124"/>
                </a:cubicBezTo>
                <a:cubicBezTo>
                  <a:pt x="2810" y="42"/>
                  <a:pt x="2810" y="42"/>
                  <a:pt x="2810" y="42"/>
                </a:cubicBezTo>
                <a:cubicBezTo>
                  <a:pt x="2798" y="42"/>
                  <a:pt x="2798" y="42"/>
                  <a:pt x="2798" y="42"/>
                </a:cubicBezTo>
                <a:cubicBezTo>
                  <a:pt x="2798" y="48"/>
                  <a:pt x="2792" y="52"/>
                  <a:pt x="2788" y="52"/>
                </a:cubicBezTo>
                <a:cubicBezTo>
                  <a:pt x="2772" y="52"/>
                  <a:pt x="2752" y="36"/>
                  <a:pt x="2714" y="36"/>
                </a:cubicBezTo>
                <a:cubicBezTo>
                  <a:pt x="2672" y="36"/>
                  <a:pt x="2630" y="62"/>
                  <a:pt x="2630" y="118"/>
                </a:cubicBezTo>
                <a:cubicBezTo>
                  <a:pt x="2630" y="140"/>
                  <a:pt x="2636" y="160"/>
                  <a:pt x="2648" y="182"/>
                </a:cubicBezTo>
                <a:cubicBezTo>
                  <a:pt x="2592" y="200"/>
                  <a:pt x="2562" y="248"/>
                  <a:pt x="2562" y="304"/>
                </a:cubicBezTo>
                <a:cubicBezTo>
                  <a:pt x="2562" y="406"/>
                  <a:pt x="2640" y="460"/>
                  <a:pt x="2726" y="460"/>
                </a:cubicBezTo>
                <a:cubicBezTo>
                  <a:pt x="2780" y="460"/>
                  <a:pt x="2824" y="444"/>
                  <a:pt x="2862" y="410"/>
                </a:cubicBezTo>
                <a:cubicBezTo>
                  <a:pt x="2888" y="424"/>
                  <a:pt x="2912" y="442"/>
                  <a:pt x="2928" y="448"/>
                </a:cubicBezTo>
                <a:moveTo>
                  <a:pt x="3094" y="212"/>
                </a:moveTo>
                <a:cubicBezTo>
                  <a:pt x="3094" y="88"/>
                  <a:pt x="3154" y="20"/>
                  <a:pt x="3252" y="20"/>
                </a:cubicBezTo>
                <a:cubicBezTo>
                  <a:pt x="3328" y="20"/>
                  <a:pt x="3372" y="58"/>
                  <a:pt x="3392" y="134"/>
                </a:cubicBezTo>
                <a:cubicBezTo>
                  <a:pt x="3404" y="134"/>
                  <a:pt x="3404" y="134"/>
                  <a:pt x="3404" y="134"/>
                </a:cubicBezTo>
                <a:cubicBezTo>
                  <a:pt x="3400" y="4"/>
                  <a:pt x="3400" y="4"/>
                  <a:pt x="3400" y="4"/>
                </a:cubicBezTo>
                <a:cubicBezTo>
                  <a:pt x="3388" y="4"/>
                  <a:pt x="3388" y="4"/>
                  <a:pt x="3388" y="4"/>
                </a:cubicBezTo>
                <a:cubicBezTo>
                  <a:pt x="3384" y="14"/>
                  <a:pt x="3376" y="18"/>
                  <a:pt x="3364" y="18"/>
                </a:cubicBezTo>
                <a:cubicBezTo>
                  <a:pt x="3338" y="18"/>
                  <a:pt x="3314" y="0"/>
                  <a:pt x="3248" y="0"/>
                </a:cubicBezTo>
                <a:cubicBezTo>
                  <a:pt x="3118" y="0"/>
                  <a:pt x="3030" y="102"/>
                  <a:pt x="3030" y="242"/>
                </a:cubicBezTo>
                <a:cubicBezTo>
                  <a:pt x="3030" y="376"/>
                  <a:pt x="3110" y="460"/>
                  <a:pt x="3238" y="460"/>
                </a:cubicBezTo>
                <a:cubicBezTo>
                  <a:pt x="3320" y="460"/>
                  <a:pt x="3384" y="420"/>
                  <a:pt x="3408" y="380"/>
                </a:cubicBezTo>
                <a:cubicBezTo>
                  <a:pt x="3396" y="366"/>
                  <a:pt x="3396" y="366"/>
                  <a:pt x="3396" y="366"/>
                </a:cubicBezTo>
                <a:cubicBezTo>
                  <a:pt x="3370" y="402"/>
                  <a:pt x="3314" y="426"/>
                  <a:pt x="3256" y="426"/>
                </a:cubicBezTo>
                <a:cubicBezTo>
                  <a:pt x="3156" y="426"/>
                  <a:pt x="3094" y="340"/>
                  <a:pt x="3094" y="212"/>
                </a:cubicBezTo>
                <a:moveTo>
                  <a:pt x="3678" y="328"/>
                </a:moveTo>
                <a:cubicBezTo>
                  <a:pt x="3678" y="392"/>
                  <a:pt x="3650" y="430"/>
                  <a:pt x="3592" y="430"/>
                </a:cubicBezTo>
                <a:cubicBezTo>
                  <a:pt x="3542" y="430"/>
                  <a:pt x="3496" y="384"/>
                  <a:pt x="3496" y="292"/>
                </a:cubicBezTo>
                <a:cubicBezTo>
                  <a:pt x="3496" y="226"/>
                  <a:pt x="3528" y="190"/>
                  <a:pt x="3580" y="190"/>
                </a:cubicBezTo>
                <a:cubicBezTo>
                  <a:pt x="3628" y="192"/>
                  <a:pt x="3678" y="238"/>
                  <a:pt x="3678" y="328"/>
                </a:cubicBezTo>
                <a:moveTo>
                  <a:pt x="3732" y="312"/>
                </a:moveTo>
                <a:cubicBezTo>
                  <a:pt x="3732" y="260"/>
                  <a:pt x="3710" y="214"/>
                  <a:pt x="3672" y="190"/>
                </a:cubicBezTo>
                <a:cubicBezTo>
                  <a:pt x="3650" y="176"/>
                  <a:pt x="3620" y="168"/>
                  <a:pt x="3588" y="168"/>
                </a:cubicBezTo>
                <a:cubicBezTo>
                  <a:pt x="3502" y="168"/>
                  <a:pt x="3442" y="230"/>
                  <a:pt x="3442" y="310"/>
                </a:cubicBezTo>
                <a:cubicBezTo>
                  <a:pt x="3442" y="364"/>
                  <a:pt x="3464" y="408"/>
                  <a:pt x="3502" y="432"/>
                </a:cubicBezTo>
                <a:cubicBezTo>
                  <a:pt x="3524" y="446"/>
                  <a:pt x="3554" y="452"/>
                  <a:pt x="3586" y="452"/>
                </a:cubicBezTo>
                <a:cubicBezTo>
                  <a:pt x="3672" y="454"/>
                  <a:pt x="3732" y="394"/>
                  <a:pt x="3732" y="312"/>
                </a:cubicBezTo>
                <a:moveTo>
                  <a:pt x="4136" y="448"/>
                </a:moveTo>
                <a:cubicBezTo>
                  <a:pt x="4280" y="448"/>
                  <a:pt x="4280" y="448"/>
                  <a:pt x="4280" y="448"/>
                </a:cubicBezTo>
                <a:cubicBezTo>
                  <a:pt x="4280" y="436"/>
                  <a:pt x="4280" y="436"/>
                  <a:pt x="4280" y="436"/>
                </a:cubicBezTo>
                <a:cubicBezTo>
                  <a:pt x="4230" y="434"/>
                  <a:pt x="4232" y="426"/>
                  <a:pt x="4232" y="348"/>
                </a:cubicBezTo>
                <a:cubicBezTo>
                  <a:pt x="4232" y="276"/>
                  <a:pt x="4232" y="276"/>
                  <a:pt x="4232" y="276"/>
                </a:cubicBezTo>
                <a:cubicBezTo>
                  <a:pt x="4232" y="200"/>
                  <a:pt x="4190" y="172"/>
                  <a:pt x="4142" y="172"/>
                </a:cubicBezTo>
                <a:cubicBezTo>
                  <a:pt x="4098" y="172"/>
                  <a:pt x="4064" y="196"/>
                  <a:pt x="4038" y="232"/>
                </a:cubicBezTo>
                <a:cubicBezTo>
                  <a:pt x="4028" y="194"/>
                  <a:pt x="4000" y="172"/>
                  <a:pt x="3954" y="172"/>
                </a:cubicBezTo>
                <a:cubicBezTo>
                  <a:pt x="3916" y="172"/>
                  <a:pt x="3880" y="196"/>
                  <a:pt x="3858" y="224"/>
                </a:cubicBezTo>
                <a:cubicBezTo>
                  <a:pt x="3858" y="176"/>
                  <a:pt x="3858" y="176"/>
                  <a:pt x="3858" y="176"/>
                </a:cubicBezTo>
                <a:cubicBezTo>
                  <a:pt x="3756" y="176"/>
                  <a:pt x="3756" y="176"/>
                  <a:pt x="3756" y="176"/>
                </a:cubicBezTo>
                <a:cubicBezTo>
                  <a:pt x="3756" y="188"/>
                  <a:pt x="3756" y="188"/>
                  <a:pt x="3756" y="188"/>
                </a:cubicBezTo>
                <a:cubicBezTo>
                  <a:pt x="3800" y="190"/>
                  <a:pt x="3806" y="192"/>
                  <a:pt x="3806" y="268"/>
                </a:cubicBezTo>
                <a:cubicBezTo>
                  <a:pt x="3806" y="346"/>
                  <a:pt x="3806" y="346"/>
                  <a:pt x="3806" y="346"/>
                </a:cubicBezTo>
                <a:cubicBezTo>
                  <a:pt x="3806" y="434"/>
                  <a:pt x="3804" y="434"/>
                  <a:pt x="3758" y="434"/>
                </a:cubicBezTo>
                <a:cubicBezTo>
                  <a:pt x="3758" y="446"/>
                  <a:pt x="3758" y="446"/>
                  <a:pt x="3758" y="446"/>
                </a:cubicBezTo>
                <a:cubicBezTo>
                  <a:pt x="3902" y="446"/>
                  <a:pt x="3902" y="446"/>
                  <a:pt x="3902" y="446"/>
                </a:cubicBezTo>
                <a:cubicBezTo>
                  <a:pt x="3902" y="434"/>
                  <a:pt x="3902" y="434"/>
                  <a:pt x="3902" y="434"/>
                </a:cubicBezTo>
                <a:cubicBezTo>
                  <a:pt x="3862" y="430"/>
                  <a:pt x="3858" y="430"/>
                  <a:pt x="3858" y="342"/>
                </a:cubicBezTo>
                <a:cubicBezTo>
                  <a:pt x="3858" y="262"/>
                  <a:pt x="3858" y="262"/>
                  <a:pt x="3858" y="262"/>
                </a:cubicBezTo>
                <a:cubicBezTo>
                  <a:pt x="3858" y="234"/>
                  <a:pt x="3894" y="204"/>
                  <a:pt x="3932" y="204"/>
                </a:cubicBezTo>
                <a:cubicBezTo>
                  <a:pt x="3974" y="204"/>
                  <a:pt x="3990" y="226"/>
                  <a:pt x="3990" y="282"/>
                </a:cubicBezTo>
                <a:cubicBezTo>
                  <a:pt x="3990" y="338"/>
                  <a:pt x="3990" y="338"/>
                  <a:pt x="3990" y="338"/>
                </a:cubicBezTo>
                <a:cubicBezTo>
                  <a:pt x="3990" y="428"/>
                  <a:pt x="3988" y="432"/>
                  <a:pt x="3950" y="436"/>
                </a:cubicBezTo>
                <a:cubicBezTo>
                  <a:pt x="3950" y="448"/>
                  <a:pt x="3950" y="448"/>
                  <a:pt x="3950" y="448"/>
                </a:cubicBezTo>
                <a:cubicBezTo>
                  <a:pt x="4086" y="448"/>
                  <a:pt x="4086" y="448"/>
                  <a:pt x="4086" y="448"/>
                </a:cubicBezTo>
                <a:cubicBezTo>
                  <a:pt x="4086" y="436"/>
                  <a:pt x="4086" y="436"/>
                  <a:pt x="4086" y="436"/>
                </a:cubicBezTo>
                <a:cubicBezTo>
                  <a:pt x="4040" y="432"/>
                  <a:pt x="4042" y="428"/>
                  <a:pt x="4042" y="342"/>
                </a:cubicBezTo>
                <a:cubicBezTo>
                  <a:pt x="4042" y="264"/>
                  <a:pt x="4042" y="264"/>
                  <a:pt x="4042" y="264"/>
                </a:cubicBezTo>
                <a:cubicBezTo>
                  <a:pt x="4042" y="236"/>
                  <a:pt x="4078" y="206"/>
                  <a:pt x="4118" y="206"/>
                </a:cubicBezTo>
                <a:cubicBezTo>
                  <a:pt x="4152" y="206"/>
                  <a:pt x="4174" y="226"/>
                  <a:pt x="4174" y="284"/>
                </a:cubicBezTo>
                <a:cubicBezTo>
                  <a:pt x="4174" y="346"/>
                  <a:pt x="4174" y="346"/>
                  <a:pt x="4174" y="346"/>
                </a:cubicBezTo>
                <a:cubicBezTo>
                  <a:pt x="4174" y="428"/>
                  <a:pt x="4174" y="432"/>
                  <a:pt x="4134" y="436"/>
                </a:cubicBezTo>
                <a:cubicBezTo>
                  <a:pt x="4134" y="448"/>
                  <a:pt x="4134" y="448"/>
                  <a:pt x="4134" y="448"/>
                </a:cubicBezTo>
                <a:lnTo>
                  <a:pt x="4136" y="448"/>
                </a:lnTo>
                <a:close/>
                <a:moveTo>
                  <a:pt x="4546" y="316"/>
                </a:moveTo>
                <a:cubicBezTo>
                  <a:pt x="4546" y="388"/>
                  <a:pt x="4516" y="432"/>
                  <a:pt x="4460" y="432"/>
                </a:cubicBezTo>
                <a:cubicBezTo>
                  <a:pt x="4424" y="432"/>
                  <a:pt x="4384" y="412"/>
                  <a:pt x="4384" y="384"/>
                </a:cubicBezTo>
                <a:cubicBezTo>
                  <a:pt x="4384" y="248"/>
                  <a:pt x="4384" y="248"/>
                  <a:pt x="4384" y="248"/>
                </a:cubicBezTo>
                <a:cubicBezTo>
                  <a:pt x="4384" y="226"/>
                  <a:pt x="4416" y="202"/>
                  <a:pt x="4454" y="202"/>
                </a:cubicBezTo>
                <a:cubicBezTo>
                  <a:pt x="4510" y="206"/>
                  <a:pt x="4546" y="248"/>
                  <a:pt x="4546" y="316"/>
                </a:cubicBezTo>
                <a:moveTo>
                  <a:pt x="4600" y="310"/>
                </a:moveTo>
                <a:cubicBezTo>
                  <a:pt x="4600" y="230"/>
                  <a:pt x="4548" y="170"/>
                  <a:pt x="4478" y="170"/>
                </a:cubicBezTo>
                <a:cubicBezTo>
                  <a:pt x="4438" y="170"/>
                  <a:pt x="4406" y="188"/>
                  <a:pt x="4384" y="214"/>
                </a:cubicBezTo>
                <a:cubicBezTo>
                  <a:pt x="4384" y="174"/>
                  <a:pt x="4384" y="174"/>
                  <a:pt x="4384" y="174"/>
                </a:cubicBezTo>
                <a:cubicBezTo>
                  <a:pt x="4284" y="174"/>
                  <a:pt x="4284" y="174"/>
                  <a:pt x="4284" y="174"/>
                </a:cubicBezTo>
                <a:cubicBezTo>
                  <a:pt x="4284" y="186"/>
                  <a:pt x="4284" y="186"/>
                  <a:pt x="4284" y="186"/>
                </a:cubicBezTo>
                <a:cubicBezTo>
                  <a:pt x="4326" y="188"/>
                  <a:pt x="4332" y="190"/>
                  <a:pt x="4332" y="280"/>
                </a:cubicBezTo>
                <a:cubicBezTo>
                  <a:pt x="4332" y="466"/>
                  <a:pt x="4332" y="466"/>
                  <a:pt x="4332" y="466"/>
                </a:cubicBezTo>
                <a:cubicBezTo>
                  <a:pt x="4332" y="564"/>
                  <a:pt x="4334" y="570"/>
                  <a:pt x="4286" y="574"/>
                </a:cubicBezTo>
                <a:cubicBezTo>
                  <a:pt x="4286" y="588"/>
                  <a:pt x="4286" y="588"/>
                  <a:pt x="4286" y="588"/>
                </a:cubicBezTo>
                <a:cubicBezTo>
                  <a:pt x="4432" y="588"/>
                  <a:pt x="4432" y="588"/>
                  <a:pt x="4432" y="588"/>
                </a:cubicBezTo>
                <a:cubicBezTo>
                  <a:pt x="4432" y="574"/>
                  <a:pt x="4432" y="574"/>
                  <a:pt x="4432" y="574"/>
                </a:cubicBezTo>
                <a:cubicBezTo>
                  <a:pt x="4380" y="572"/>
                  <a:pt x="4384" y="564"/>
                  <a:pt x="4384" y="462"/>
                </a:cubicBezTo>
                <a:cubicBezTo>
                  <a:pt x="4384" y="424"/>
                  <a:pt x="4384" y="424"/>
                  <a:pt x="4384" y="424"/>
                </a:cubicBezTo>
                <a:cubicBezTo>
                  <a:pt x="4404" y="444"/>
                  <a:pt x="4436" y="454"/>
                  <a:pt x="4466" y="454"/>
                </a:cubicBezTo>
                <a:cubicBezTo>
                  <a:pt x="4548" y="454"/>
                  <a:pt x="4600" y="392"/>
                  <a:pt x="4600" y="310"/>
                </a:cubicBezTo>
                <a:moveTo>
                  <a:pt x="4792" y="382"/>
                </a:moveTo>
                <a:cubicBezTo>
                  <a:pt x="4792" y="404"/>
                  <a:pt x="4762" y="424"/>
                  <a:pt x="4736" y="424"/>
                </a:cubicBezTo>
                <a:cubicBezTo>
                  <a:pt x="4712" y="424"/>
                  <a:pt x="4694" y="410"/>
                  <a:pt x="4694" y="378"/>
                </a:cubicBezTo>
                <a:cubicBezTo>
                  <a:pt x="4694" y="322"/>
                  <a:pt x="4752" y="328"/>
                  <a:pt x="4792" y="306"/>
                </a:cubicBezTo>
                <a:cubicBezTo>
                  <a:pt x="4792" y="382"/>
                  <a:pt x="4792" y="382"/>
                  <a:pt x="4792" y="382"/>
                </a:cubicBezTo>
                <a:close/>
                <a:moveTo>
                  <a:pt x="5240" y="434"/>
                </a:moveTo>
                <a:cubicBezTo>
                  <a:pt x="5192" y="432"/>
                  <a:pt x="5192" y="430"/>
                  <a:pt x="5192" y="340"/>
                </a:cubicBezTo>
                <a:cubicBezTo>
                  <a:pt x="5192" y="278"/>
                  <a:pt x="5192" y="278"/>
                  <a:pt x="5192" y="278"/>
                </a:cubicBezTo>
                <a:cubicBezTo>
                  <a:pt x="5192" y="196"/>
                  <a:pt x="5146" y="170"/>
                  <a:pt x="5104" y="170"/>
                </a:cubicBezTo>
                <a:cubicBezTo>
                  <a:pt x="5068" y="170"/>
                  <a:pt x="5032" y="186"/>
                  <a:pt x="5004" y="222"/>
                </a:cubicBezTo>
                <a:cubicBezTo>
                  <a:pt x="5004" y="174"/>
                  <a:pt x="5004" y="174"/>
                  <a:pt x="5004" y="174"/>
                </a:cubicBezTo>
                <a:cubicBezTo>
                  <a:pt x="4902" y="174"/>
                  <a:pt x="4902" y="174"/>
                  <a:pt x="4902" y="174"/>
                </a:cubicBezTo>
                <a:cubicBezTo>
                  <a:pt x="4902" y="186"/>
                  <a:pt x="4902" y="186"/>
                  <a:pt x="4902" y="186"/>
                </a:cubicBezTo>
                <a:cubicBezTo>
                  <a:pt x="4946" y="188"/>
                  <a:pt x="4952" y="190"/>
                  <a:pt x="4952" y="266"/>
                </a:cubicBezTo>
                <a:cubicBezTo>
                  <a:pt x="4952" y="334"/>
                  <a:pt x="4952" y="334"/>
                  <a:pt x="4952" y="334"/>
                </a:cubicBezTo>
                <a:cubicBezTo>
                  <a:pt x="4952" y="430"/>
                  <a:pt x="4952" y="432"/>
                  <a:pt x="4904" y="434"/>
                </a:cubicBezTo>
                <a:cubicBezTo>
                  <a:pt x="4892" y="434"/>
                  <a:pt x="4892" y="434"/>
                  <a:pt x="4892" y="434"/>
                </a:cubicBezTo>
                <a:cubicBezTo>
                  <a:pt x="4854" y="434"/>
                  <a:pt x="4850" y="422"/>
                  <a:pt x="4850" y="366"/>
                </a:cubicBezTo>
                <a:cubicBezTo>
                  <a:pt x="4850" y="274"/>
                  <a:pt x="4850" y="274"/>
                  <a:pt x="4850" y="274"/>
                </a:cubicBezTo>
                <a:cubicBezTo>
                  <a:pt x="4850" y="256"/>
                  <a:pt x="4848" y="240"/>
                  <a:pt x="4844" y="228"/>
                </a:cubicBezTo>
                <a:cubicBezTo>
                  <a:pt x="4830" y="186"/>
                  <a:pt x="4796" y="170"/>
                  <a:pt x="4748" y="170"/>
                </a:cubicBezTo>
                <a:cubicBezTo>
                  <a:pt x="4718" y="170"/>
                  <a:pt x="4674" y="180"/>
                  <a:pt x="4650" y="202"/>
                </a:cubicBezTo>
                <a:cubicBezTo>
                  <a:pt x="4652" y="214"/>
                  <a:pt x="4664" y="240"/>
                  <a:pt x="4670" y="248"/>
                </a:cubicBezTo>
                <a:cubicBezTo>
                  <a:pt x="4676" y="246"/>
                  <a:pt x="4676" y="246"/>
                  <a:pt x="4676" y="246"/>
                </a:cubicBezTo>
                <a:cubicBezTo>
                  <a:pt x="4688" y="216"/>
                  <a:pt x="4708" y="194"/>
                  <a:pt x="4742" y="194"/>
                </a:cubicBezTo>
                <a:cubicBezTo>
                  <a:pt x="4778" y="194"/>
                  <a:pt x="4794" y="220"/>
                  <a:pt x="4794" y="250"/>
                </a:cubicBezTo>
                <a:cubicBezTo>
                  <a:pt x="4794" y="282"/>
                  <a:pt x="4794" y="282"/>
                  <a:pt x="4794" y="282"/>
                </a:cubicBezTo>
                <a:cubicBezTo>
                  <a:pt x="4794" y="302"/>
                  <a:pt x="4702" y="306"/>
                  <a:pt x="4664" y="338"/>
                </a:cubicBezTo>
                <a:cubicBezTo>
                  <a:pt x="4652" y="350"/>
                  <a:pt x="4642" y="364"/>
                  <a:pt x="4642" y="384"/>
                </a:cubicBezTo>
                <a:cubicBezTo>
                  <a:pt x="4642" y="426"/>
                  <a:pt x="4672" y="456"/>
                  <a:pt x="4716" y="456"/>
                </a:cubicBezTo>
                <a:cubicBezTo>
                  <a:pt x="4744" y="456"/>
                  <a:pt x="4768" y="446"/>
                  <a:pt x="4794" y="418"/>
                </a:cubicBezTo>
                <a:cubicBezTo>
                  <a:pt x="4798" y="438"/>
                  <a:pt x="4814" y="448"/>
                  <a:pt x="4842" y="448"/>
                </a:cubicBezTo>
                <a:cubicBezTo>
                  <a:pt x="4906" y="448"/>
                  <a:pt x="4906" y="448"/>
                  <a:pt x="4906" y="448"/>
                </a:cubicBezTo>
                <a:cubicBezTo>
                  <a:pt x="4906" y="448"/>
                  <a:pt x="4906" y="448"/>
                  <a:pt x="4906" y="448"/>
                </a:cubicBezTo>
                <a:cubicBezTo>
                  <a:pt x="5048" y="448"/>
                  <a:pt x="5048" y="448"/>
                  <a:pt x="5048" y="448"/>
                </a:cubicBezTo>
                <a:cubicBezTo>
                  <a:pt x="5048" y="436"/>
                  <a:pt x="5048" y="436"/>
                  <a:pt x="5048" y="436"/>
                </a:cubicBezTo>
                <a:cubicBezTo>
                  <a:pt x="5006" y="432"/>
                  <a:pt x="5004" y="434"/>
                  <a:pt x="5004" y="338"/>
                </a:cubicBezTo>
                <a:cubicBezTo>
                  <a:pt x="5004" y="262"/>
                  <a:pt x="5004" y="262"/>
                  <a:pt x="5004" y="262"/>
                </a:cubicBezTo>
                <a:cubicBezTo>
                  <a:pt x="5004" y="236"/>
                  <a:pt x="5038" y="206"/>
                  <a:pt x="5080" y="206"/>
                </a:cubicBezTo>
                <a:cubicBezTo>
                  <a:pt x="5114" y="206"/>
                  <a:pt x="5140" y="220"/>
                  <a:pt x="5140" y="286"/>
                </a:cubicBezTo>
                <a:cubicBezTo>
                  <a:pt x="5140" y="340"/>
                  <a:pt x="5140" y="340"/>
                  <a:pt x="5140" y="340"/>
                </a:cubicBezTo>
                <a:cubicBezTo>
                  <a:pt x="5140" y="432"/>
                  <a:pt x="5136" y="432"/>
                  <a:pt x="5098" y="434"/>
                </a:cubicBezTo>
                <a:cubicBezTo>
                  <a:pt x="5098" y="446"/>
                  <a:pt x="5098" y="446"/>
                  <a:pt x="5098" y="446"/>
                </a:cubicBezTo>
                <a:cubicBezTo>
                  <a:pt x="5240" y="446"/>
                  <a:pt x="5240" y="446"/>
                  <a:pt x="5240" y="446"/>
                </a:cubicBezTo>
                <a:lnTo>
                  <a:pt x="5240" y="434"/>
                </a:lnTo>
                <a:close/>
                <a:moveTo>
                  <a:pt x="5516" y="192"/>
                </a:moveTo>
                <a:cubicBezTo>
                  <a:pt x="5516" y="180"/>
                  <a:pt x="5516" y="180"/>
                  <a:pt x="5516" y="180"/>
                </a:cubicBezTo>
                <a:cubicBezTo>
                  <a:pt x="5418" y="180"/>
                  <a:pt x="5418" y="180"/>
                  <a:pt x="5418" y="180"/>
                </a:cubicBezTo>
                <a:cubicBezTo>
                  <a:pt x="5418" y="192"/>
                  <a:pt x="5418" y="192"/>
                  <a:pt x="5418" y="192"/>
                </a:cubicBezTo>
                <a:cubicBezTo>
                  <a:pt x="5442" y="194"/>
                  <a:pt x="5454" y="206"/>
                  <a:pt x="5446" y="234"/>
                </a:cubicBezTo>
                <a:cubicBezTo>
                  <a:pt x="5394" y="390"/>
                  <a:pt x="5394" y="390"/>
                  <a:pt x="5394" y="390"/>
                </a:cubicBezTo>
                <a:cubicBezTo>
                  <a:pt x="5342" y="270"/>
                  <a:pt x="5342" y="270"/>
                  <a:pt x="5342" y="270"/>
                </a:cubicBezTo>
                <a:cubicBezTo>
                  <a:pt x="5328" y="238"/>
                  <a:pt x="5322" y="224"/>
                  <a:pt x="5322" y="212"/>
                </a:cubicBezTo>
                <a:cubicBezTo>
                  <a:pt x="5322" y="202"/>
                  <a:pt x="5328" y="196"/>
                  <a:pt x="5348" y="192"/>
                </a:cubicBezTo>
                <a:cubicBezTo>
                  <a:pt x="5348" y="180"/>
                  <a:pt x="5348" y="180"/>
                  <a:pt x="5348" y="180"/>
                </a:cubicBezTo>
                <a:cubicBezTo>
                  <a:pt x="5220" y="180"/>
                  <a:pt x="5220" y="180"/>
                  <a:pt x="5220" y="180"/>
                </a:cubicBezTo>
                <a:cubicBezTo>
                  <a:pt x="5220" y="192"/>
                  <a:pt x="5220" y="192"/>
                  <a:pt x="5220" y="192"/>
                </a:cubicBezTo>
                <a:cubicBezTo>
                  <a:pt x="5252" y="194"/>
                  <a:pt x="5254" y="198"/>
                  <a:pt x="5296" y="292"/>
                </a:cubicBezTo>
                <a:cubicBezTo>
                  <a:pt x="5368" y="450"/>
                  <a:pt x="5368" y="450"/>
                  <a:pt x="5368" y="450"/>
                </a:cubicBezTo>
                <a:cubicBezTo>
                  <a:pt x="5344" y="512"/>
                  <a:pt x="5306" y="546"/>
                  <a:pt x="5228" y="564"/>
                </a:cubicBezTo>
                <a:cubicBezTo>
                  <a:pt x="5232" y="576"/>
                  <a:pt x="5246" y="600"/>
                  <a:pt x="5254" y="606"/>
                </a:cubicBezTo>
                <a:cubicBezTo>
                  <a:pt x="5356" y="564"/>
                  <a:pt x="5376" y="498"/>
                  <a:pt x="5412" y="396"/>
                </a:cubicBezTo>
                <a:cubicBezTo>
                  <a:pt x="5466" y="242"/>
                  <a:pt x="5466" y="242"/>
                  <a:pt x="5466" y="242"/>
                </a:cubicBezTo>
                <a:cubicBezTo>
                  <a:pt x="5478" y="206"/>
                  <a:pt x="5498" y="192"/>
                  <a:pt x="5516" y="192"/>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x-none"/>
            </a:defPPr>
            <a:lvl1pPr algn="l" rtl="0" fontAlgn="base">
              <a:spcBef>
                <a:spcPct val="0"/>
              </a:spcBef>
              <a:spcAft>
                <a:spcPct val="0"/>
              </a:spcAft>
              <a:defRPr lang="x-none" sz="1600" kern="1200">
                <a:solidFill>
                  <a:schemeClr val="tx1"/>
                </a:solidFill>
                <a:latin typeface="Arial" charset="0"/>
                <a:ea typeface="+mn-ea"/>
                <a:cs typeface="+mn-cs"/>
              </a:defRPr>
            </a:lvl1pPr>
            <a:lvl2pPr marL="457200" algn="l" rtl="0" fontAlgn="base">
              <a:spcBef>
                <a:spcPct val="0"/>
              </a:spcBef>
              <a:spcAft>
                <a:spcPct val="0"/>
              </a:spcAft>
              <a:defRPr lang="x-none" sz="1600" kern="1200">
                <a:solidFill>
                  <a:schemeClr val="tx1"/>
                </a:solidFill>
                <a:latin typeface="Arial" charset="0"/>
                <a:ea typeface="+mn-ea"/>
                <a:cs typeface="+mn-cs"/>
              </a:defRPr>
            </a:lvl2pPr>
            <a:lvl3pPr marL="914400" algn="l" rtl="0" fontAlgn="base">
              <a:spcBef>
                <a:spcPct val="0"/>
              </a:spcBef>
              <a:spcAft>
                <a:spcPct val="0"/>
              </a:spcAft>
              <a:defRPr lang="x-none" sz="1600" kern="1200">
                <a:solidFill>
                  <a:schemeClr val="tx1"/>
                </a:solidFill>
                <a:latin typeface="Arial" charset="0"/>
                <a:ea typeface="+mn-ea"/>
                <a:cs typeface="+mn-cs"/>
              </a:defRPr>
            </a:lvl3pPr>
            <a:lvl4pPr marL="1371600" algn="l" rtl="0" fontAlgn="base">
              <a:spcBef>
                <a:spcPct val="0"/>
              </a:spcBef>
              <a:spcAft>
                <a:spcPct val="0"/>
              </a:spcAft>
              <a:defRPr lang="x-none" sz="1600" kern="1200">
                <a:solidFill>
                  <a:schemeClr val="tx1"/>
                </a:solidFill>
                <a:latin typeface="Arial" charset="0"/>
                <a:ea typeface="+mn-ea"/>
                <a:cs typeface="+mn-cs"/>
              </a:defRPr>
            </a:lvl4pPr>
            <a:lvl5pPr marL="1828800" algn="l" rtl="0" fontAlgn="base">
              <a:spcBef>
                <a:spcPct val="0"/>
              </a:spcBef>
              <a:spcAft>
                <a:spcPct val="0"/>
              </a:spcAft>
              <a:defRPr lang="x-none" sz="1600" kern="1200">
                <a:solidFill>
                  <a:schemeClr val="tx1"/>
                </a:solidFill>
                <a:latin typeface="Arial" charset="0"/>
                <a:ea typeface="+mn-ea"/>
                <a:cs typeface="+mn-cs"/>
              </a:defRPr>
            </a:lvl5pPr>
            <a:lvl6pPr marL="2286000" algn="l" defTabSz="914400" rtl="0" eaLnBrk="1" latinLnBrk="0" hangingPunct="1">
              <a:defRPr lang="x-none" sz="1600" kern="1200">
                <a:solidFill>
                  <a:schemeClr val="tx1"/>
                </a:solidFill>
                <a:latin typeface="Arial" charset="0"/>
                <a:ea typeface="+mn-ea"/>
                <a:cs typeface="+mn-cs"/>
              </a:defRPr>
            </a:lvl6pPr>
            <a:lvl7pPr marL="2743200" algn="l" defTabSz="914400" rtl="0" eaLnBrk="1" latinLnBrk="0" hangingPunct="1">
              <a:defRPr lang="x-none" sz="1600" kern="1200">
                <a:solidFill>
                  <a:schemeClr val="tx1"/>
                </a:solidFill>
                <a:latin typeface="Arial" charset="0"/>
                <a:ea typeface="+mn-ea"/>
                <a:cs typeface="+mn-cs"/>
              </a:defRPr>
            </a:lvl7pPr>
            <a:lvl8pPr marL="3200400" algn="l" defTabSz="914400" rtl="0" eaLnBrk="1" latinLnBrk="0" hangingPunct="1">
              <a:defRPr lang="x-none" sz="1600" kern="1200">
                <a:solidFill>
                  <a:schemeClr val="tx1"/>
                </a:solidFill>
                <a:latin typeface="Arial" charset="0"/>
                <a:ea typeface="+mn-ea"/>
                <a:cs typeface="+mn-cs"/>
              </a:defRPr>
            </a:lvl8pPr>
            <a:lvl9pPr marL="3657600" algn="l" defTabSz="914400" rtl="0" eaLnBrk="1" latinLnBrk="0" hangingPunct="1">
              <a:defRPr lang="x-none" sz="1600" kern="1200">
                <a:solidFill>
                  <a:schemeClr val="tx1"/>
                </a:solidFill>
                <a:latin typeface="Arial" charset="0"/>
                <a:ea typeface="+mn-ea"/>
                <a:cs typeface="+mn-cs"/>
              </a:defRPr>
            </a:lvl9pPr>
          </a:lstStyle>
          <a:p>
            <a:endParaRPr lang="x-none" sz="1600" baseline="0" dirty="0">
              <a:solidFill>
                <a:srgbClr val="000000"/>
              </a:solidFill>
              <a:latin typeface="+mn-lt"/>
            </a:endParaRPr>
          </a:p>
        </p:txBody>
      </p:sp>
    </p:spTree>
    <p:extLst>
      <p:ext uri="{BB962C8B-B14F-4D97-AF65-F5344CB8AC3E}">
        <p14:creationId xmlns:p14="http://schemas.microsoft.com/office/powerpoint/2010/main" val="37742570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hf hdr="0" ftr="0" dt="0"/>
  <p:txStyles>
    <p:titleStyle>
      <a:lvl1pPr algn="l" defTabSz="913429" rtl="0" eaLnBrk="1" fontAlgn="base" hangingPunct="1">
        <a:spcBef>
          <a:spcPct val="0"/>
        </a:spcBef>
        <a:spcAft>
          <a:spcPct val="0"/>
        </a:spcAft>
        <a:tabLst>
          <a:tab pos="275324" algn="l"/>
        </a:tabLst>
        <a:defRPr sz="1900" b="1" baseline="0">
          <a:solidFill>
            <a:schemeClr val="tx2"/>
          </a:solidFill>
          <a:latin typeface="+mj-lt"/>
          <a:ea typeface="+mj-ea"/>
          <a:cs typeface="+mj-cs"/>
          <a:sym typeface="+mj-lt"/>
        </a:defRPr>
      </a:lvl1pPr>
      <a:lvl2pPr algn="l" defTabSz="913429" rtl="0" eaLnBrk="1" fontAlgn="base" hangingPunct="1">
        <a:spcBef>
          <a:spcPct val="0"/>
        </a:spcBef>
        <a:spcAft>
          <a:spcPct val="0"/>
        </a:spcAft>
        <a:defRPr sz="1900" b="1">
          <a:solidFill>
            <a:schemeClr val="tx2"/>
          </a:solidFill>
          <a:latin typeface="Arial" charset="0"/>
        </a:defRPr>
      </a:lvl2pPr>
      <a:lvl3pPr algn="l" defTabSz="913429" rtl="0" eaLnBrk="1" fontAlgn="base" hangingPunct="1">
        <a:spcBef>
          <a:spcPct val="0"/>
        </a:spcBef>
        <a:spcAft>
          <a:spcPct val="0"/>
        </a:spcAft>
        <a:defRPr sz="1900" b="1">
          <a:solidFill>
            <a:schemeClr val="tx2"/>
          </a:solidFill>
          <a:latin typeface="Arial" charset="0"/>
        </a:defRPr>
      </a:lvl3pPr>
      <a:lvl4pPr algn="l" defTabSz="913429" rtl="0" eaLnBrk="1" fontAlgn="base" hangingPunct="1">
        <a:spcBef>
          <a:spcPct val="0"/>
        </a:spcBef>
        <a:spcAft>
          <a:spcPct val="0"/>
        </a:spcAft>
        <a:defRPr sz="1900" b="1">
          <a:solidFill>
            <a:schemeClr val="tx2"/>
          </a:solidFill>
          <a:latin typeface="Arial" charset="0"/>
        </a:defRPr>
      </a:lvl4pPr>
      <a:lvl5pPr algn="l" defTabSz="913429" rtl="0" eaLnBrk="1" fontAlgn="base" hangingPunct="1">
        <a:spcBef>
          <a:spcPct val="0"/>
        </a:spcBef>
        <a:spcAft>
          <a:spcPct val="0"/>
        </a:spcAft>
        <a:defRPr sz="1900" b="1">
          <a:solidFill>
            <a:schemeClr val="tx2"/>
          </a:solidFill>
          <a:latin typeface="Arial" charset="0"/>
        </a:defRPr>
      </a:lvl5pPr>
      <a:lvl6pPr marL="466431" algn="l" defTabSz="913429" rtl="0" eaLnBrk="1" fontAlgn="base" hangingPunct="1">
        <a:spcBef>
          <a:spcPct val="0"/>
        </a:spcBef>
        <a:spcAft>
          <a:spcPct val="0"/>
        </a:spcAft>
        <a:defRPr sz="1900" b="1">
          <a:solidFill>
            <a:schemeClr val="tx2"/>
          </a:solidFill>
          <a:latin typeface="Arial" charset="0"/>
        </a:defRPr>
      </a:lvl6pPr>
      <a:lvl7pPr marL="932863" algn="l" defTabSz="913429" rtl="0" eaLnBrk="1" fontAlgn="base" hangingPunct="1">
        <a:spcBef>
          <a:spcPct val="0"/>
        </a:spcBef>
        <a:spcAft>
          <a:spcPct val="0"/>
        </a:spcAft>
        <a:defRPr sz="1900" b="1">
          <a:solidFill>
            <a:schemeClr val="tx2"/>
          </a:solidFill>
          <a:latin typeface="Arial" charset="0"/>
        </a:defRPr>
      </a:lvl7pPr>
      <a:lvl8pPr marL="1399295" algn="l" defTabSz="913429" rtl="0" eaLnBrk="1" fontAlgn="base" hangingPunct="1">
        <a:spcBef>
          <a:spcPct val="0"/>
        </a:spcBef>
        <a:spcAft>
          <a:spcPct val="0"/>
        </a:spcAft>
        <a:defRPr sz="1900" b="1">
          <a:solidFill>
            <a:schemeClr val="tx2"/>
          </a:solidFill>
          <a:latin typeface="Arial" charset="0"/>
        </a:defRPr>
      </a:lvl8pPr>
      <a:lvl9pPr marL="1865728" algn="l" defTabSz="913429" rtl="0" eaLnBrk="1" fontAlgn="base" hangingPunct="1">
        <a:spcBef>
          <a:spcPct val="0"/>
        </a:spcBef>
        <a:spcAft>
          <a:spcPct val="0"/>
        </a:spcAft>
        <a:defRPr sz="1900" b="1">
          <a:solidFill>
            <a:schemeClr val="tx2"/>
          </a:solidFill>
          <a:latin typeface="Arial" charset="0"/>
        </a:defRPr>
      </a:lvl9pPr>
    </p:titleStyle>
    <p:bodyStyle>
      <a:lvl1pPr marL="0" indent="0" algn="l" defTabSz="913429"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586" indent="-195966" algn="l" defTabSz="913429" rtl="0" eaLnBrk="1" fontAlgn="base" hangingPunct="1">
        <a:spcBef>
          <a:spcPct val="0"/>
        </a:spcBef>
        <a:spcAft>
          <a:spcPct val="0"/>
        </a:spcAft>
        <a:buClr>
          <a:schemeClr val="tx2"/>
        </a:buClr>
        <a:buSzPct val="125000"/>
        <a:buFont typeface="Arial" pitchFamily="34" charset="0"/>
        <a:buChar char="•"/>
        <a:defRPr sz="1600" baseline="0">
          <a:solidFill>
            <a:schemeClr val="tx1"/>
          </a:solidFill>
          <a:latin typeface="+mn-lt"/>
          <a:ea typeface="+mn-ea"/>
          <a:cs typeface="+mn-cs"/>
        </a:defRPr>
      </a:lvl2pPr>
      <a:lvl3pPr marL="466431" indent="-267227" algn="l" defTabSz="913429"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ea typeface="+mn-ea"/>
          <a:cs typeface="+mn-cs"/>
        </a:defRPr>
      </a:lvl3pPr>
      <a:lvl4pPr marL="626768" indent="-158716" algn="l" defTabSz="913429" rtl="0" eaLnBrk="1" fontAlgn="base" hangingPunct="1">
        <a:spcBef>
          <a:spcPct val="0"/>
        </a:spcBef>
        <a:spcAft>
          <a:spcPct val="0"/>
        </a:spcAft>
        <a:buClr>
          <a:schemeClr val="tx2"/>
        </a:buClr>
        <a:buSzPct val="100000"/>
        <a:buFont typeface="Arial" pitchFamily="34" charset="0"/>
        <a:buChar char="•"/>
        <a:defRPr sz="1600" baseline="0">
          <a:solidFill>
            <a:schemeClr val="tx1"/>
          </a:solidFill>
          <a:latin typeface="+mn-lt"/>
          <a:ea typeface="+mn-ea"/>
          <a:cs typeface="+mn-cs"/>
        </a:defRPr>
      </a:lvl4pPr>
      <a:lvl5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ea typeface="+mn-ea"/>
          <a:cs typeface="+mn-cs"/>
        </a:defRPr>
      </a:lvl5pPr>
      <a:lvl6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4947" indent="-132804" algn="l" defTabSz="913429"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863" rtl="0" eaLnBrk="1" latinLnBrk="0" hangingPunct="1">
        <a:defRPr sz="1800" kern="1200">
          <a:solidFill>
            <a:schemeClr val="tx1"/>
          </a:solidFill>
          <a:latin typeface="+mn-lt"/>
          <a:ea typeface="+mn-ea"/>
          <a:cs typeface="+mn-cs"/>
        </a:defRPr>
      </a:lvl1pPr>
      <a:lvl2pPr marL="466431" algn="l" defTabSz="932863" rtl="0" eaLnBrk="1" latinLnBrk="0" hangingPunct="1">
        <a:defRPr sz="1800" kern="1200">
          <a:solidFill>
            <a:schemeClr val="tx1"/>
          </a:solidFill>
          <a:latin typeface="+mn-lt"/>
          <a:ea typeface="+mn-ea"/>
          <a:cs typeface="+mn-cs"/>
        </a:defRPr>
      </a:lvl2pPr>
      <a:lvl3pPr marL="932863" algn="l" defTabSz="932863" rtl="0" eaLnBrk="1" latinLnBrk="0" hangingPunct="1">
        <a:defRPr sz="1800" kern="1200">
          <a:solidFill>
            <a:schemeClr val="tx1"/>
          </a:solidFill>
          <a:latin typeface="+mn-lt"/>
          <a:ea typeface="+mn-ea"/>
          <a:cs typeface="+mn-cs"/>
        </a:defRPr>
      </a:lvl3pPr>
      <a:lvl4pPr marL="1399295" algn="l" defTabSz="932863" rtl="0" eaLnBrk="1" latinLnBrk="0" hangingPunct="1">
        <a:defRPr sz="1800" kern="1200">
          <a:solidFill>
            <a:schemeClr val="tx1"/>
          </a:solidFill>
          <a:latin typeface="+mn-lt"/>
          <a:ea typeface="+mn-ea"/>
          <a:cs typeface="+mn-cs"/>
        </a:defRPr>
      </a:lvl4pPr>
      <a:lvl5pPr marL="1865728" algn="l" defTabSz="932863" rtl="0" eaLnBrk="1" latinLnBrk="0" hangingPunct="1">
        <a:defRPr sz="1800" kern="1200">
          <a:solidFill>
            <a:schemeClr val="tx1"/>
          </a:solidFill>
          <a:latin typeface="+mn-lt"/>
          <a:ea typeface="+mn-ea"/>
          <a:cs typeface="+mn-cs"/>
        </a:defRPr>
      </a:lvl5pPr>
      <a:lvl6pPr marL="2332159" algn="l" defTabSz="932863" rtl="0" eaLnBrk="1" latinLnBrk="0" hangingPunct="1">
        <a:defRPr sz="1800" kern="1200">
          <a:solidFill>
            <a:schemeClr val="tx1"/>
          </a:solidFill>
          <a:latin typeface="+mn-lt"/>
          <a:ea typeface="+mn-ea"/>
          <a:cs typeface="+mn-cs"/>
        </a:defRPr>
      </a:lvl6pPr>
      <a:lvl7pPr marL="2798590" algn="l" defTabSz="932863" rtl="0" eaLnBrk="1" latinLnBrk="0" hangingPunct="1">
        <a:defRPr sz="1800" kern="1200">
          <a:solidFill>
            <a:schemeClr val="tx1"/>
          </a:solidFill>
          <a:latin typeface="+mn-lt"/>
          <a:ea typeface="+mn-ea"/>
          <a:cs typeface="+mn-cs"/>
        </a:defRPr>
      </a:lvl7pPr>
      <a:lvl8pPr marL="3265022" algn="l" defTabSz="932863" rtl="0" eaLnBrk="1" latinLnBrk="0" hangingPunct="1">
        <a:defRPr sz="1800" kern="1200">
          <a:solidFill>
            <a:schemeClr val="tx1"/>
          </a:solidFill>
          <a:latin typeface="+mn-lt"/>
          <a:ea typeface="+mn-ea"/>
          <a:cs typeface="+mn-cs"/>
        </a:defRPr>
      </a:lvl8pPr>
      <a:lvl9pPr marL="3731453" algn="l" defTabSz="9328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D13225-13C2-4643-AC8F-9E07FE6E7C6D}" type="datetimeFigureOut">
              <a:rPr lang="en-US" smtClean="0"/>
              <a:t>9/7/2017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DB05B-64FA-4968-9324-5DC144B18735}" type="slidenum">
              <a:rPr lang="en-US" smtClean="0"/>
              <a:t>‹#›</a:t>
            </a:fld>
            <a:endParaRPr lang="en-US"/>
          </a:p>
        </p:txBody>
      </p:sp>
    </p:spTree>
    <p:extLst>
      <p:ext uri="{BB962C8B-B14F-4D97-AF65-F5344CB8AC3E}">
        <p14:creationId xmlns:p14="http://schemas.microsoft.com/office/powerpoint/2010/main" val="378580141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50.jpeg"/><Relationship Id="rId18" Type="http://schemas.openxmlformats.org/officeDocument/2006/relationships/image" Target="../media/image55.jpeg"/><Relationship Id="rId26" Type="http://schemas.openxmlformats.org/officeDocument/2006/relationships/image" Target="../media/image63.jpeg"/><Relationship Id="rId39" Type="http://schemas.openxmlformats.org/officeDocument/2006/relationships/image" Target="../media/image76.png"/><Relationship Id="rId21" Type="http://schemas.openxmlformats.org/officeDocument/2006/relationships/image" Target="../media/image58.png"/><Relationship Id="rId34" Type="http://schemas.openxmlformats.org/officeDocument/2006/relationships/image" Target="../media/image71.jpg"/><Relationship Id="rId42" Type="http://schemas.openxmlformats.org/officeDocument/2006/relationships/image" Target="../media/image79.gif"/><Relationship Id="rId47" Type="http://schemas.openxmlformats.org/officeDocument/2006/relationships/image" Target="../media/image84.png"/><Relationship Id="rId50" Type="http://schemas.openxmlformats.org/officeDocument/2006/relationships/image" Target="../media/image87.jpeg"/><Relationship Id="rId55" Type="http://schemas.openxmlformats.org/officeDocument/2006/relationships/image" Target="../media/image92.jpg"/><Relationship Id="rId63" Type="http://schemas.openxmlformats.org/officeDocument/2006/relationships/image" Target="../media/image100.png"/><Relationship Id="rId7" Type="http://schemas.openxmlformats.org/officeDocument/2006/relationships/image" Target="../media/image44.png"/><Relationship Id="rId2" Type="http://schemas.openxmlformats.org/officeDocument/2006/relationships/image" Target="../media/image39.png"/><Relationship Id="rId16" Type="http://schemas.openxmlformats.org/officeDocument/2006/relationships/image" Target="../media/image53.png"/><Relationship Id="rId29" Type="http://schemas.openxmlformats.org/officeDocument/2006/relationships/image" Target="../media/image66.jpeg"/><Relationship Id="rId11" Type="http://schemas.openxmlformats.org/officeDocument/2006/relationships/image" Target="../media/image48.gif"/><Relationship Id="rId24" Type="http://schemas.openxmlformats.org/officeDocument/2006/relationships/image" Target="../media/image61.jpeg"/><Relationship Id="rId32" Type="http://schemas.openxmlformats.org/officeDocument/2006/relationships/image" Target="../media/image69.png"/><Relationship Id="rId37" Type="http://schemas.openxmlformats.org/officeDocument/2006/relationships/image" Target="../media/image74.jpg"/><Relationship Id="rId40" Type="http://schemas.openxmlformats.org/officeDocument/2006/relationships/image" Target="../media/image77.png"/><Relationship Id="rId45" Type="http://schemas.openxmlformats.org/officeDocument/2006/relationships/image" Target="../media/image82.png"/><Relationship Id="rId53" Type="http://schemas.openxmlformats.org/officeDocument/2006/relationships/image" Target="../media/image90.png"/><Relationship Id="rId58" Type="http://schemas.openxmlformats.org/officeDocument/2006/relationships/image" Target="../media/image95.png"/><Relationship Id="rId5" Type="http://schemas.openxmlformats.org/officeDocument/2006/relationships/image" Target="../media/image42.jpeg"/><Relationship Id="rId61" Type="http://schemas.openxmlformats.org/officeDocument/2006/relationships/image" Target="../media/image98.png"/><Relationship Id="rId19" Type="http://schemas.openxmlformats.org/officeDocument/2006/relationships/image" Target="../media/image56.pn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jpeg"/><Relationship Id="rId30" Type="http://schemas.openxmlformats.org/officeDocument/2006/relationships/image" Target="../media/image67.jpeg"/><Relationship Id="rId35" Type="http://schemas.openxmlformats.org/officeDocument/2006/relationships/image" Target="../media/image72.jpeg"/><Relationship Id="rId43" Type="http://schemas.openxmlformats.org/officeDocument/2006/relationships/image" Target="../media/image80.png"/><Relationship Id="rId48" Type="http://schemas.openxmlformats.org/officeDocument/2006/relationships/image" Target="../media/image85.png"/><Relationship Id="rId56" Type="http://schemas.openxmlformats.org/officeDocument/2006/relationships/image" Target="../media/image93.png"/><Relationship Id="rId8" Type="http://schemas.openxmlformats.org/officeDocument/2006/relationships/image" Target="../media/image45.jpeg"/><Relationship Id="rId51" Type="http://schemas.openxmlformats.org/officeDocument/2006/relationships/image" Target="../media/image88.png"/><Relationship Id="rId3" Type="http://schemas.openxmlformats.org/officeDocument/2006/relationships/image" Target="../media/image40.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jpeg"/><Relationship Id="rId33" Type="http://schemas.openxmlformats.org/officeDocument/2006/relationships/image" Target="../media/image70.png"/><Relationship Id="rId38" Type="http://schemas.openxmlformats.org/officeDocument/2006/relationships/image" Target="../media/image75.png"/><Relationship Id="rId46" Type="http://schemas.openxmlformats.org/officeDocument/2006/relationships/image" Target="../media/image83.png"/><Relationship Id="rId59" Type="http://schemas.openxmlformats.org/officeDocument/2006/relationships/image" Target="../media/image96.png"/><Relationship Id="rId20" Type="http://schemas.openxmlformats.org/officeDocument/2006/relationships/image" Target="../media/image57.png"/><Relationship Id="rId41" Type="http://schemas.openxmlformats.org/officeDocument/2006/relationships/image" Target="../media/image78.png"/><Relationship Id="rId54" Type="http://schemas.openxmlformats.org/officeDocument/2006/relationships/image" Target="../media/image91.png"/><Relationship Id="rId6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43.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jpg"/><Relationship Id="rId36" Type="http://schemas.openxmlformats.org/officeDocument/2006/relationships/image" Target="../media/image73.jpeg"/><Relationship Id="rId49" Type="http://schemas.openxmlformats.org/officeDocument/2006/relationships/image" Target="../media/image86.png"/><Relationship Id="rId57" Type="http://schemas.openxmlformats.org/officeDocument/2006/relationships/image" Target="../media/image94.png"/><Relationship Id="rId10" Type="http://schemas.openxmlformats.org/officeDocument/2006/relationships/image" Target="../media/image47.png"/><Relationship Id="rId31" Type="http://schemas.openxmlformats.org/officeDocument/2006/relationships/image" Target="../media/image68.jpeg"/><Relationship Id="rId44" Type="http://schemas.openxmlformats.org/officeDocument/2006/relationships/image" Target="../media/image81.png"/><Relationship Id="rId52" Type="http://schemas.openxmlformats.org/officeDocument/2006/relationships/image" Target="../media/image89.gif"/><Relationship Id="rId60" Type="http://schemas.openxmlformats.org/officeDocument/2006/relationships/image" Target="../media/image97.png"/><Relationship Id="rId4" Type="http://schemas.openxmlformats.org/officeDocument/2006/relationships/image" Target="../media/image41.jpe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tags" Target="../tags/tag74.xml"/><Relationship Id="rId18" Type="http://schemas.openxmlformats.org/officeDocument/2006/relationships/tags" Target="../tags/tag79.xml"/><Relationship Id="rId3" Type="http://schemas.openxmlformats.org/officeDocument/2006/relationships/tags" Target="../tags/tag64.xml"/><Relationship Id="rId21" Type="http://schemas.openxmlformats.org/officeDocument/2006/relationships/image" Target="../media/image7.emf"/><Relationship Id="rId7" Type="http://schemas.openxmlformats.org/officeDocument/2006/relationships/tags" Target="../tags/tag68.xml"/><Relationship Id="rId12" Type="http://schemas.openxmlformats.org/officeDocument/2006/relationships/tags" Target="../tags/tag73.xml"/><Relationship Id="rId17" Type="http://schemas.openxmlformats.org/officeDocument/2006/relationships/tags" Target="../tags/tag78.xml"/><Relationship Id="rId2" Type="http://schemas.openxmlformats.org/officeDocument/2006/relationships/tags" Target="../tags/tag63.xml"/><Relationship Id="rId16" Type="http://schemas.openxmlformats.org/officeDocument/2006/relationships/tags" Target="../tags/tag77.xml"/><Relationship Id="rId20" Type="http://schemas.openxmlformats.org/officeDocument/2006/relationships/oleObject" Target="../embeddings/oleObject13.bin"/><Relationship Id="rId1" Type="http://schemas.openxmlformats.org/officeDocument/2006/relationships/vmlDrawing" Target="../drawings/vmlDrawing12.vml"/><Relationship Id="rId6" Type="http://schemas.openxmlformats.org/officeDocument/2006/relationships/tags" Target="../tags/tag67.xml"/><Relationship Id="rId11" Type="http://schemas.openxmlformats.org/officeDocument/2006/relationships/tags" Target="../tags/tag72.xml"/><Relationship Id="rId24" Type="http://schemas.openxmlformats.org/officeDocument/2006/relationships/image" Target="../media/image101.emf"/><Relationship Id="rId5" Type="http://schemas.openxmlformats.org/officeDocument/2006/relationships/tags" Target="../tags/tag66.xml"/><Relationship Id="rId15" Type="http://schemas.openxmlformats.org/officeDocument/2006/relationships/tags" Target="../tags/tag76.xml"/><Relationship Id="rId23" Type="http://schemas.openxmlformats.org/officeDocument/2006/relationships/oleObject" Target="../embeddings/oleObject14.bin"/><Relationship Id="rId10" Type="http://schemas.openxmlformats.org/officeDocument/2006/relationships/tags" Target="../tags/tag71.xml"/><Relationship Id="rId19" Type="http://schemas.openxmlformats.org/officeDocument/2006/relationships/slideLayout" Target="../slideLayouts/slideLayout2.xml"/><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tags" Target="../tags/tag75.xml"/><Relationship Id="rId22" Type="http://schemas.openxmlformats.org/officeDocument/2006/relationships/image" Target="../media/image10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3.png"/></Relationships>
</file>

<file path=ppt/slides/_rels/slide1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jpeg"/><Relationship Id="rId18" Type="http://schemas.openxmlformats.org/officeDocument/2006/relationships/image" Target="../media/image122.gif"/><Relationship Id="rId26" Type="http://schemas.openxmlformats.org/officeDocument/2006/relationships/image" Target="../media/image130.jpeg"/><Relationship Id="rId3" Type="http://schemas.openxmlformats.org/officeDocument/2006/relationships/image" Target="../media/image107.png"/><Relationship Id="rId21" Type="http://schemas.openxmlformats.org/officeDocument/2006/relationships/image" Target="../media/image125.gif"/><Relationship Id="rId7" Type="http://schemas.openxmlformats.org/officeDocument/2006/relationships/image" Target="../media/image111.png"/><Relationship Id="rId12" Type="http://schemas.openxmlformats.org/officeDocument/2006/relationships/image" Target="../media/image116.png"/><Relationship Id="rId17" Type="http://schemas.openxmlformats.org/officeDocument/2006/relationships/image" Target="../media/image121.png"/><Relationship Id="rId25" Type="http://schemas.openxmlformats.org/officeDocument/2006/relationships/image" Target="../media/image129.jpeg"/><Relationship Id="rId2" Type="http://schemas.openxmlformats.org/officeDocument/2006/relationships/image" Target="../media/image106.png"/><Relationship Id="rId16" Type="http://schemas.openxmlformats.org/officeDocument/2006/relationships/image" Target="../media/image120.jpeg"/><Relationship Id="rId20" Type="http://schemas.openxmlformats.org/officeDocument/2006/relationships/image" Target="../media/image124.png"/><Relationship Id="rId29"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115.png"/><Relationship Id="rId24" Type="http://schemas.openxmlformats.org/officeDocument/2006/relationships/image" Target="../media/image128.png"/><Relationship Id="rId5" Type="http://schemas.openxmlformats.org/officeDocument/2006/relationships/image" Target="../media/image109.png"/><Relationship Id="rId15" Type="http://schemas.openxmlformats.org/officeDocument/2006/relationships/image" Target="../media/image119.png"/><Relationship Id="rId23" Type="http://schemas.openxmlformats.org/officeDocument/2006/relationships/image" Target="../media/image127.png"/><Relationship Id="rId28" Type="http://schemas.openxmlformats.org/officeDocument/2006/relationships/image" Target="../media/image132.jpeg"/><Relationship Id="rId10" Type="http://schemas.openxmlformats.org/officeDocument/2006/relationships/image" Target="../media/image114.png"/><Relationship Id="rId19" Type="http://schemas.openxmlformats.org/officeDocument/2006/relationships/image" Target="../media/image123.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18.jpeg"/><Relationship Id="rId22" Type="http://schemas.openxmlformats.org/officeDocument/2006/relationships/image" Target="../media/image126.png"/><Relationship Id="rId27" Type="http://schemas.openxmlformats.org/officeDocument/2006/relationships/image" Target="../media/image13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vmlDrawing" Target="../drawings/vmlDrawing13.vml"/><Relationship Id="rId6" Type="http://schemas.openxmlformats.org/officeDocument/2006/relationships/image" Target="../media/image134.jpeg"/><Relationship Id="rId5" Type="http://schemas.openxmlformats.org/officeDocument/2006/relationships/image" Target="../media/image12.emf"/><Relationship Id="rId4" Type="http://schemas.openxmlformats.org/officeDocument/2006/relationships/oleObject" Target="../embeddings/oleObject15.bin"/></Relationships>
</file>

<file path=ppt/slides/_rels/slide1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18" Type="http://schemas.openxmlformats.org/officeDocument/2006/relationships/image" Target="../media/image153.png"/><Relationship Id="rId3" Type="http://schemas.openxmlformats.org/officeDocument/2006/relationships/image" Target="../media/image138.jpg"/><Relationship Id="rId7" Type="http://schemas.openxmlformats.org/officeDocument/2006/relationships/image" Target="../media/image142.jpeg"/><Relationship Id="rId12" Type="http://schemas.openxmlformats.org/officeDocument/2006/relationships/image" Target="../media/image147.jpeg"/><Relationship Id="rId17" Type="http://schemas.openxmlformats.org/officeDocument/2006/relationships/image" Target="../media/image152.png"/><Relationship Id="rId2" Type="http://schemas.openxmlformats.org/officeDocument/2006/relationships/notesSlide" Target="../notesSlides/notesSlide2.xml"/><Relationship Id="rId16" Type="http://schemas.openxmlformats.org/officeDocument/2006/relationships/image" Target="../media/image151.png"/><Relationship Id="rId1" Type="http://schemas.openxmlformats.org/officeDocument/2006/relationships/slideLayout" Target="../slideLayouts/slideLayout4.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5" Type="http://schemas.openxmlformats.org/officeDocument/2006/relationships/image" Target="../media/image150.png"/><Relationship Id="rId10" Type="http://schemas.openxmlformats.org/officeDocument/2006/relationships/image" Target="../media/image145.png"/><Relationship Id="rId19" Type="http://schemas.openxmlformats.org/officeDocument/2006/relationships/image" Target="../media/image120.jpeg"/><Relationship Id="rId4" Type="http://schemas.openxmlformats.org/officeDocument/2006/relationships/image" Target="../media/image139.gif"/><Relationship Id="rId9" Type="http://schemas.openxmlformats.org/officeDocument/2006/relationships/image" Target="../media/image144.png"/><Relationship Id="rId14" Type="http://schemas.openxmlformats.org/officeDocument/2006/relationships/image" Target="../media/image149.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tags" Target="../tags/tag54.xml"/><Relationship Id="rId18" Type="http://schemas.openxmlformats.org/officeDocument/2006/relationships/tags" Target="../tags/tag59.xml"/><Relationship Id="rId26" Type="http://schemas.openxmlformats.org/officeDocument/2006/relationships/image" Target="../media/image27.emf"/><Relationship Id="rId3" Type="http://schemas.openxmlformats.org/officeDocument/2006/relationships/tags" Target="../tags/tag44.xml"/><Relationship Id="rId21" Type="http://schemas.openxmlformats.org/officeDocument/2006/relationships/tags" Target="../tags/tag62.xml"/><Relationship Id="rId7" Type="http://schemas.openxmlformats.org/officeDocument/2006/relationships/tags" Target="../tags/tag48.xml"/><Relationship Id="rId12" Type="http://schemas.openxmlformats.org/officeDocument/2006/relationships/tags" Target="../tags/tag53.xml"/><Relationship Id="rId17" Type="http://schemas.openxmlformats.org/officeDocument/2006/relationships/tags" Target="../tags/tag58.xml"/><Relationship Id="rId25" Type="http://schemas.openxmlformats.org/officeDocument/2006/relationships/oleObject" Target="../embeddings/oleObject12.bin"/><Relationship Id="rId2" Type="http://schemas.openxmlformats.org/officeDocument/2006/relationships/tags" Target="../tags/tag43.xml"/><Relationship Id="rId16" Type="http://schemas.openxmlformats.org/officeDocument/2006/relationships/tags" Target="../tags/tag57.xml"/><Relationship Id="rId20" Type="http://schemas.openxmlformats.org/officeDocument/2006/relationships/tags" Target="../tags/tag61.xml"/><Relationship Id="rId1" Type="http://schemas.openxmlformats.org/officeDocument/2006/relationships/vmlDrawing" Target="../drawings/vmlDrawing11.vml"/><Relationship Id="rId6" Type="http://schemas.openxmlformats.org/officeDocument/2006/relationships/tags" Target="../tags/tag47.xml"/><Relationship Id="rId11" Type="http://schemas.openxmlformats.org/officeDocument/2006/relationships/tags" Target="../tags/tag52.xml"/><Relationship Id="rId24" Type="http://schemas.openxmlformats.org/officeDocument/2006/relationships/image" Target="../media/image6.emf"/><Relationship Id="rId5" Type="http://schemas.openxmlformats.org/officeDocument/2006/relationships/tags" Target="../tags/tag46.xml"/><Relationship Id="rId15" Type="http://schemas.openxmlformats.org/officeDocument/2006/relationships/tags" Target="../tags/tag56.xml"/><Relationship Id="rId23" Type="http://schemas.openxmlformats.org/officeDocument/2006/relationships/oleObject" Target="../embeddings/oleObject11.bin"/><Relationship Id="rId10" Type="http://schemas.openxmlformats.org/officeDocument/2006/relationships/tags" Target="../tags/tag51.xml"/><Relationship Id="rId19" Type="http://schemas.openxmlformats.org/officeDocument/2006/relationships/tags" Target="../tags/tag60.xml"/><Relationship Id="rId4" Type="http://schemas.openxmlformats.org/officeDocument/2006/relationships/tags" Target="../tags/tag45.xml"/><Relationship Id="rId9" Type="http://schemas.openxmlformats.org/officeDocument/2006/relationships/tags" Target="../tags/tag50.xml"/><Relationship Id="rId14" Type="http://schemas.openxmlformats.org/officeDocument/2006/relationships/tags" Target="../tags/tag55.xml"/><Relationship Id="rId2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5589" y="2527136"/>
            <a:ext cx="8478152" cy="1661993"/>
          </a:xfrm>
        </p:spPr>
        <p:txBody>
          <a:bodyPr/>
          <a:lstStyle/>
          <a:p>
            <a:r>
              <a:rPr lang="en-US" dirty="0"/>
              <a:t>The Future of Industries: Bringing Down the Walls  </a:t>
            </a:r>
          </a:p>
        </p:txBody>
      </p:sp>
      <p:sp>
        <p:nvSpPr>
          <p:cNvPr id="6" name="Title 3"/>
          <p:cNvSpPr txBox="1">
            <a:spLocks/>
          </p:cNvSpPr>
          <p:nvPr/>
        </p:nvSpPr>
        <p:spPr>
          <a:xfrm>
            <a:off x="694443" y="4446974"/>
            <a:ext cx="10972800" cy="1490363"/>
          </a:xfrm>
          <a:prstGeom prst="rect">
            <a:avLst/>
          </a:prstGeom>
        </p:spPr>
        <p:txBody>
          <a:bodyPr/>
          <a:lstStyle>
            <a:lvl1pPr marL="0" indent="0" algn="l" defTabSz="457200" rtl="0" eaLnBrk="0" fontAlgn="base" hangingPunct="0">
              <a:spcBef>
                <a:spcPct val="20000"/>
              </a:spcBef>
              <a:spcAft>
                <a:spcPct val="0"/>
              </a:spcAft>
              <a:buClr>
                <a:schemeClr val="accent1"/>
              </a:buClr>
              <a:buSzPct val="80000"/>
              <a:buFont typeface="Wingdings" panose="05000000000000000000" pitchFamily="2" charset="2"/>
              <a:buNone/>
              <a:defRPr lang="en-US" sz="2000" b="0" kern="1200" cap="none" spc="600" baseline="0" dirty="0">
                <a:solidFill>
                  <a:srgbClr val="006ED2"/>
                </a:solidFill>
                <a:latin typeface="Calibri Light" panose="020F0302020204030204" pitchFamily="34" charset="0"/>
                <a:ea typeface="ＭＳ Ｐゴシック" pitchFamily="34" charset="-128"/>
                <a:cs typeface="+mn-cs"/>
              </a:defRPr>
            </a:lvl1pPr>
            <a:lvl2pPr algn="l" defTabSz="457200" rtl="0" eaLnBrk="0" fontAlgn="base" hangingPunct="0">
              <a:spcBef>
                <a:spcPct val="0"/>
              </a:spcBef>
              <a:spcAft>
                <a:spcPct val="0"/>
              </a:spcAft>
              <a:defRPr sz="4400">
                <a:solidFill>
                  <a:schemeClr val="accent1"/>
                </a:solidFill>
                <a:latin typeface="Arial" pitchFamily="34" charset="0"/>
                <a:ea typeface="ＭＳ Ｐゴシック" pitchFamily="34" charset="-128"/>
              </a:defRPr>
            </a:lvl2pPr>
            <a:lvl3pPr algn="l" defTabSz="457200" rtl="0" eaLnBrk="0" fontAlgn="base" hangingPunct="0">
              <a:spcBef>
                <a:spcPct val="0"/>
              </a:spcBef>
              <a:spcAft>
                <a:spcPct val="0"/>
              </a:spcAft>
              <a:defRPr sz="4400">
                <a:solidFill>
                  <a:schemeClr val="accent1"/>
                </a:solidFill>
                <a:latin typeface="Arial" pitchFamily="34" charset="0"/>
                <a:ea typeface="ＭＳ Ｐゴシック" pitchFamily="34" charset="-128"/>
              </a:defRPr>
            </a:lvl3pPr>
            <a:lvl4pPr algn="l" defTabSz="457200" rtl="0" eaLnBrk="0" fontAlgn="base" hangingPunct="0">
              <a:spcBef>
                <a:spcPct val="0"/>
              </a:spcBef>
              <a:spcAft>
                <a:spcPct val="0"/>
              </a:spcAft>
              <a:defRPr sz="4400">
                <a:solidFill>
                  <a:schemeClr val="accent1"/>
                </a:solidFill>
                <a:latin typeface="Arial" pitchFamily="34" charset="0"/>
                <a:ea typeface="ＭＳ Ｐゴシック" pitchFamily="34" charset="-128"/>
              </a:defRPr>
            </a:lvl4pPr>
            <a:lvl5pPr algn="l" defTabSz="457200" rtl="0" eaLnBrk="0" fontAlgn="base" hangingPunct="0">
              <a:spcBef>
                <a:spcPct val="0"/>
              </a:spcBef>
              <a:spcAft>
                <a:spcPct val="0"/>
              </a:spcAft>
              <a:defRPr sz="4400">
                <a:solidFill>
                  <a:schemeClr val="accent1"/>
                </a:solidFill>
                <a:latin typeface="Arial" pitchFamily="34" charset="0"/>
                <a:ea typeface="ＭＳ Ｐゴシック" pitchFamily="34" charset="-128"/>
              </a:defRPr>
            </a:lvl5pPr>
            <a:lvl6pPr marL="457200" algn="l" defTabSz="457200" rtl="0" fontAlgn="base">
              <a:spcBef>
                <a:spcPct val="0"/>
              </a:spcBef>
              <a:spcAft>
                <a:spcPct val="0"/>
              </a:spcAft>
              <a:defRPr sz="4400">
                <a:solidFill>
                  <a:schemeClr val="accent1"/>
                </a:solidFill>
                <a:latin typeface="Arial" pitchFamily="34" charset="0"/>
                <a:ea typeface="ＭＳ Ｐゴシック" pitchFamily="34" charset="-128"/>
              </a:defRPr>
            </a:lvl6pPr>
            <a:lvl7pPr marL="914400" algn="l" defTabSz="457200" rtl="0" fontAlgn="base">
              <a:spcBef>
                <a:spcPct val="0"/>
              </a:spcBef>
              <a:spcAft>
                <a:spcPct val="0"/>
              </a:spcAft>
              <a:defRPr sz="4400">
                <a:solidFill>
                  <a:schemeClr val="accent1"/>
                </a:solidFill>
                <a:latin typeface="Arial" pitchFamily="34" charset="0"/>
                <a:ea typeface="ＭＳ Ｐゴシック" pitchFamily="34" charset="-128"/>
              </a:defRPr>
            </a:lvl7pPr>
            <a:lvl8pPr marL="1371600" algn="l" defTabSz="457200" rtl="0" fontAlgn="base">
              <a:spcBef>
                <a:spcPct val="0"/>
              </a:spcBef>
              <a:spcAft>
                <a:spcPct val="0"/>
              </a:spcAft>
              <a:defRPr sz="4400">
                <a:solidFill>
                  <a:schemeClr val="accent1"/>
                </a:solidFill>
                <a:latin typeface="Arial" pitchFamily="34" charset="0"/>
                <a:ea typeface="ＭＳ Ｐゴシック" pitchFamily="34" charset="-128"/>
              </a:defRPr>
            </a:lvl8pPr>
            <a:lvl9pPr marL="1828800" algn="l" defTabSz="457200" rtl="0" fontAlgn="base">
              <a:spcBef>
                <a:spcPct val="0"/>
              </a:spcBef>
              <a:spcAft>
                <a:spcPct val="0"/>
              </a:spcAft>
              <a:defRPr sz="4400">
                <a:solidFill>
                  <a:schemeClr val="accent1"/>
                </a:solidFill>
                <a:latin typeface="Arial" pitchFamily="34" charset="0"/>
                <a:ea typeface="ＭＳ Ｐゴシック" pitchFamily="34" charset="-128"/>
              </a:defRPr>
            </a:lvl9pPr>
          </a:lstStyle>
          <a:p>
            <a:pPr marL="0" marR="0" lvl="0" indent="0" algn="l" defTabSz="457200" rtl="0" eaLnBrk="0" fontAlgn="base" latinLnBrk="0" hangingPunct="0">
              <a:lnSpc>
                <a:spcPct val="100000"/>
              </a:lnSpc>
              <a:spcBef>
                <a:spcPct val="20000"/>
              </a:spcBef>
              <a:spcAft>
                <a:spcPct val="0"/>
              </a:spcAft>
              <a:buClr>
                <a:srgbClr val="006ED2"/>
              </a:buClr>
              <a:buSzPct val="80000"/>
              <a:buFont typeface="Wingdings" panose="05000000000000000000" pitchFamily="2" charset="2"/>
              <a:buNone/>
              <a:tabLst/>
              <a:defRPr/>
            </a:pPr>
            <a:r>
              <a:rPr kumimoji="0" lang="en-US" sz="2000" b="0" i="0" u="none" strike="noStrike" kern="1200" cap="none" spc="600" normalizeH="0" baseline="0" noProof="0" dirty="0">
                <a:ln>
                  <a:noFill/>
                </a:ln>
                <a:solidFill>
                  <a:srgbClr val="006ED2"/>
                </a:solidFill>
                <a:effectLst/>
                <a:uLnTx/>
                <a:uFillTx/>
                <a:latin typeface="Calibri Light" panose="020F0302020204030204" pitchFamily="34" charset="0"/>
                <a:ea typeface="ＭＳ Ｐゴシック" pitchFamily="34" charset="-128"/>
                <a:cs typeface="+mn-cs"/>
              </a:rPr>
              <a:t>Thomas McDermott</a:t>
            </a:r>
            <a:br>
              <a:rPr kumimoji="0" lang="en-US" sz="2000" b="0" i="0" u="none" strike="noStrike" kern="1200" cap="none" spc="600" normalizeH="0" baseline="0" noProof="0" dirty="0">
                <a:ln>
                  <a:noFill/>
                </a:ln>
                <a:solidFill>
                  <a:srgbClr val="006ED2"/>
                </a:solidFill>
                <a:effectLst/>
                <a:uLnTx/>
                <a:uFillTx/>
                <a:latin typeface="Calibri Light" panose="020F0302020204030204" pitchFamily="34" charset="0"/>
                <a:ea typeface="ＭＳ Ｐゴシック" pitchFamily="34" charset="-128"/>
                <a:cs typeface="+mn-cs"/>
              </a:rPr>
            </a:br>
            <a:r>
              <a:rPr kumimoji="0" lang="en-US" sz="2000" b="0" i="0" u="none" strike="noStrike" kern="1200" cap="none" spc="600" normalizeH="0" baseline="0" noProof="0" dirty="0">
                <a:ln>
                  <a:noFill/>
                </a:ln>
                <a:solidFill>
                  <a:srgbClr val="006ED2"/>
                </a:solidFill>
                <a:effectLst/>
                <a:uLnTx/>
                <a:uFillTx/>
                <a:latin typeface="Calibri Light" panose="020F0302020204030204" pitchFamily="34" charset="0"/>
                <a:ea typeface="ＭＳ Ｐゴシック" pitchFamily="34" charset="-128"/>
                <a:cs typeface="+mn-cs"/>
              </a:rPr>
              <a:t>Executive Director, DMDII</a:t>
            </a:r>
            <a:br>
              <a:rPr kumimoji="0" lang="en-US" sz="2000" b="0" i="0" u="none" strike="noStrike" kern="1200" cap="none" spc="600" normalizeH="0" baseline="0" noProof="0" dirty="0">
                <a:ln>
                  <a:noFill/>
                </a:ln>
                <a:solidFill>
                  <a:srgbClr val="006ED2"/>
                </a:solidFill>
                <a:effectLst/>
                <a:uLnTx/>
                <a:uFillTx/>
                <a:latin typeface="Calibri Light" panose="020F0302020204030204" pitchFamily="34" charset="0"/>
                <a:ea typeface="ＭＳ Ｐゴシック" pitchFamily="34" charset="-128"/>
                <a:cs typeface="+mn-cs"/>
              </a:rPr>
            </a:br>
            <a:endParaRPr kumimoji="0" lang="en-US" sz="2000" b="1" i="0" u="none" strike="noStrike" kern="1200" cap="none" spc="600" normalizeH="0" baseline="0" noProof="0" dirty="0">
              <a:ln>
                <a:noFill/>
              </a:ln>
              <a:solidFill>
                <a:srgbClr val="006ED2"/>
              </a:solidFill>
              <a:effectLst/>
              <a:uLnTx/>
              <a:uFillTx/>
              <a:latin typeface="Calibri Light" panose="020F0302020204030204" pitchFamily="34" charset="0"/>
              <a:ea typeface="ＭＳ Ｐゴシック" pitchFamily="34" charset="-128"/>
              <a:cs typeface="+mn-cs"/>
            </a:endParaRPr>
          </a:p>
        </p:txBody>
      </p:sp>
    </p:spTree>
    <p:extLst>
      <p:ext uri="{BB962C8B-B14F-4D97-AF65-F5344CB8AC3E}">
        <p14:creationId xmlns:p14="http://schemas.microsoft.com/office/powerpoint/2010/main" val="1196564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opportunity is large but the landscape is complicated with hidden challenges</a:t>
            </a:r>
          </a:p>
        </p:txBody>
      </p:sp>
      <p:pic>
        <p:nvPicPr>
          <p:cNvPr id="4" name="Picture 187"/>
          <p:cNvPicPr>
            <a:picLocks/>
          </p:cNvPicPr>
          <p:nvPr/>
        </p:nvPicPr>
        <p:blipFill>
          <a:blip r:embed="rId2" cstate="print">
            <a:extLst>
              <a:ext uri="{28A0092B-C50C-407E-A947-70E740481C1C}">
                <a14:useLocalDpi xmlns:a14="http://schemas.microsoft.com/office/drawing/2010/main" val="0"/>
              </a:ext>
            </a:extLst>
          </a:blip>
          <a:stretch>
            <a:fillRect/>
          </a:stretch>
        </p:blipFill>
        <p:spPr bwMode="gray">
          <a:xfrm>
            <a:off x="7196852" y="1815520"/>
            <a:ext cx="492901" cy="199737"/>
          </a:xfrm>
          <a:prstGeom prst="rect">
            <a:avLst/>
          </a:prstGeom>
        </p:spPr>
      </p:pic>
      <p:pic>
        <p:nvPicPr>
          <p:cNvPr id="5" name="Picture 189"/>
          <p:cNvPicPr>
            <a:picLocks/>
          </p:cNvPicPr>
          <p:nvPr/>
        </p:nvPicPr>
        <p:blipFill>
          <a:blip r:embed="rId3" cstate="print">
            <a:extLst>
              <a:ext uri="{28A0092B-C50C-407E-A947-70E740481C1C}">
                <a14:useLocalDpi xmlns:a14="http://schemas.microsoft.com/office/drawing/2010/main" val="0"/>
              </a:ext>
            </a:extLst>
          </a:blip>
          <a:stretch>
            <a:fillRect/>
          </a:stretch>
        </p:blipFill>
        <p:spPr bwMode="gray">
          <a:xfrm>
            <a:off x="7820845" y="1815520"/>
            <a:ext cx="492901" cy="199737"/>
          </a:xfrm>
          <a:prstGeom prst="rect">
            <a:avLst/>
          </a:prstGeom>
        </p:spPr>
      </p:pic>
      <p:pic>
        <p:nvPicPr>
          <p:cNvPr id="6" name="Picture 191"/>
          <p:cNvPicPr>
            <a:picLocks/>
          </p:cNvPicPr>
          <p:nvPr/>
        </p:nvPicPr>
        <p:blipFill>
          <a:blip r:embed="rId4" cstate="print">
            <a:extLst>
              <a:ext uri="{28A0092B-C50C-407E-A947-70E740481C1C}">
                <a14:useLocalDpi xmlns:a14="http://schemas.microsoft.com/office/drawing/2010/main" val="0"/>
              </a:ext>
            </a:extLst>
          </a:blip>
          <a:stretch>
            <a:fillRect/>
          </a:stretch>
        </p:blipFill>
        <p:spPr bwMode="gray">
          <a:xfrm>
            <a:off x="6572859" y="1815520"/>
            <a:ext cx="492901" cy="199737"/>
          </a:xfrm>
          <a:prstGeom prst="rect">
            <a:avLst/>
          </a:prstGeom>
        </p:spPr>
      </p:pic>
      <p:pic>
        <p:nvPicPr>
          <p:cNvPr id="7" name="Picture 38" descr="JBT Corporation (formerly FMC Technologi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103" b="22567"/>
          <a:stretch/>
        </p:blipFill>
        <p:spPr bwMode="gray">
          <a:xfrm>
            <a:off x="9686544" y="1787470"/>
            <a:ext cx="771861" cy="275642"/>
          </a:xfrm>
          <a:prstGeom prst="rect">
            <a:avLst/>
          </a:prstGeom>
          <a:extLst>
            <a:ext uri="{909E8E84-426E-40DD-AFC4-6F175D3DCCD1}">
              <a14:hiddenFill xmlns:a14="http://schemas.microsoft.com/office/drawing/2010/main">
                <a:solidFill>
                  <a:srgbClr val="FFFFFF"/>
                </a:solidFill>
              </a14:hiddenFill>
            </a:ext>
          </a:extLst>
        </p:spPr>
      </p:pic>
      <p:pic>
        <p:nvPicPr>
          <p:cNvPr id="8" name="Picture 197" descr="dematic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gray">
          <a:xfrm>
            <a:off x="8444838" y="1766836"/>
            <a:ext cx="506626" cy="205965"/>
          </a:xfrm>
          <a:prstGeom prst="rect">
            <a:avLst/>
          </a:prstGeom>
          <a:extLst>
            <a:ext uri="{909E8E84-426E-40DD-AFC4-6F175D3DCCD1}">
              <a14:hiddenFill xmlns:a14="http://schemas.microsoft.com/office/drawing/2010/main">
                <a:solidFill>
                  <a:srgbClr val="FFFFFF"/>
                </a:solidFill>
              </a14:hiddenFill>
            </a:ext>
          </a:extLst>
        </p:spPr>
      </p:pic>
      <p:pic>
        <p:nvPicPr>
          <p:cNvPr id="9" name="Picture 199"/>
          <p:cNvPicPr>
            <a:picLocks noChangeAspect="1"/>
          </p:cNvPicPr>
          <p:nvPr/>
        </p:nvPicPr>
        <p:blipFill>
          <a:blip r:embed="rId7"/>
          <a:stretch>
            <a:fillRect/>
          </a:stretch>
        </p:blipFill>
        <p:spPr bwMode="gray">
          <a:xfrm>
            <a:off x="9082556" y="1864209"/>
            <a:ext cx="472896" cy="157632"/>
          </a:xfrm>
          <a:prstGeom prst="rect">
            <a:avLst/>
          </a:prstGeom>
        </p:spPr>
      </p:pic>
      <p:sp>
        <p:nvSpPr>
          <p:cNvPr id="10" name="TextBox 9"/>
          <p:cNvSpPr txBox="1">
            <a:spLocks/>
          </p:cNvSpPr>
          <p:nvPr/>
        </p:nvSpPr>
        <p:spPr bwMode="gray">
          <a:xfrm>
            <a:off x="4181820" y="1810369"/>
            <a:ext cx="2165505" cy="166199"/>
          </a:xfrm>
          <a:prstGeom prst="rect">
            <a:avLst/>
          </a:prstGeom>
          <a:noFill/>
        </p:spPr>
        <p:txBody>
          <a:bodyPr wrap="square" lIns="0" tIns="0" rIns="0" bIns="0" rtlCol="0" anchor="t" anchorCtr="0">
            <a:spAutoFit/>
          </a:bodyPr>
          <a:lstStyle/>
          <a:p>
            <a:pPr>
              <a:lnSpc>
                <a:spcPct val="90000"/>
              </a:lnSpc>
            </a:pPr>
            <a:r>
              <a:rPr lang="en-US" sz="1200" b="1" dirty="0">
                <a:solidFill>
                  <a:srgbClr val="3B4C56"/>
                </a:solidFill>
                <a:latin typeface="+mn-lt"/>
              </a:rPr>
              <a:t>Automated</a:t>
            </a:r>
            <a:r>
              <a:rPr lang="en-US" sz="1200" b="1" dirty="0">
                <a:latin typeface="+mn-lt"/>
              </a:rPr>
              <a:t> guided vehicles</a:t>
            </a:r>
          </a:p>
        </p:txBody>
      </p:sp>
      <p:sp>
        <p:nvSpPr>
          <p:cNvPr id="11" name="TextBox 10"/>
          <p:cNvSpPr txBox="1">
            <a:spLocks/>
          </p:cNvSpPr>
          <p:nvPr/>
        </p:nvSpPr>
        <p:spPr bwMode="gray">
          <a:xfrm>
            <a:off x="6536686" y="925421"/>
            <a:ext cx="4876468" cy="203133"/>
          </a:xfrm>
          <a:prstGeom prst="rect">
            <a:avLst/>
          </a:prstGeom>
        </p:spPr>
        <p:txBody>
          <a:bodyPr vert="horz" wrap="square" lIns="0" tIns="0" rIns="0" bIns="18288" rtlCol="0" anchor="b">
            <a:spAutoFit/>
          </a:bodyPr>
          <a:lstStyle>
            <a:lvl1pPr marL="0" lvl="0" indent="0" defTabSz="895350" eaLnBrk="1" latinLnBrk="0" hangingPunct="1">
              <a:buClr>
                <a:schemeClr val="tx2"/>
              </a:buClr>
              <a:buSzPct val="100000"/>
              <a:defRPr lang="x-none" sz="1400" baseline="0">
                <a:latin typeface="+mn-lt"/>
              </a:defRPr>
            </a:lvl1pPr>
            <a:lvl2pPr marL="193675" lvl="1" indent="-192088" defTabSz="895350" eaLnBrk="1" latinLnBrk="0" hangingPunct="1">
              <a:buClr>
                <a:schemeClr val="tx2"/>
              </a:buClr>
              <a:buSzPct val="125000"/>
              <a:buFont typeface="Arial" charset="0"/>
              <a:buChar char="▪"/>
              <a:defRPr lang="x-none" sz="1400" baseline="0">
                <a:latin typeface="+mn-lt"/>
              </a:defRPr>
            </a:lvl2pPr>
            <a:lvl3pPr marL="457200" lvl="2" indent="-261938" defTabSz="895350" eaLnBrk="1" latinLnBrk="0" hangingPunct="1">
              <a:buClr>
                <a:schemeClr val="tx2"/>
              </a:buClr>
              <a:buSzPct val="120000"/>
              <a:buFont typeface="Arial" charset="0"/>
              <a:buChar char="–"/>
              <a:defRPr lang="x-none" sz="1400" baseline="0">
                <a:latin typeface="+mn-lt"/>
              </a:defRPr>
            </a:lvl3pPr>
            <a:lvl4pPr marL="614363" lvl="3" indent="-155575" defTabSz="895350" eaLnBrk="1" latinLnBrk="0" hangingPunct="1">
              <a:buClr>
                <a:schemeClr val="tx2"/>
              </a:buClr>
              <a:buSzPct val="120000"/>
              <a:buFont typeface="Arial" charset="0"/>
              <a:buChar char="▫"/>
              <a:defRPr lang="x-none" sz="1400" baseline="0">
                <a:latin typeface="+mn-lt"/>
              </a:defRPr>
            </a:lvl4pPr>
            <a:lvl5pPr marL="749808" lvl="4" indent="-130175" defTabSz="895350" eaLnBrk="1" latinLnBrk="0" hangingPunct="1">
              <a:buClr>
                <a:schemeClr val="tx2"/>
              </a:buClr>
              <a:buSzPct val="89000"/>
              <a:buFont typeface="Arial" charset="0"/>
              <a:buChar char="-"/>
              <a:defRPr lang="x-none"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baseline="0">
                <a:latin typeface="+mn-lt"/>
              </a:defRPr>
            </a:lvl6pPr>
            <a:lvl7pPr marL="749808" indent="-130175" defTabSz="895350" fontAlgn="base">
              <a:spcBef>
                <a:spcPct val="0"/>
              </a:spcBef>
              <a:spcAft>
                <a:spcPct val="0"/>
              </a:spcAft>
              <a:buClr>
                <a:schemeClr val="tx2"/>
              </a:buClr>
              <a:buSzPct val="89000"/>
              <a:buFont typeface="Arial" charset="0"/>
              <a:buChar char="-"/>
              <a:defRPr lang="x-none" baseline="0">
                <a:latin typeface="+mn-lt"/>
              </a:defRPr>
            </a:lvl7pPr>
            <a:lvl8pPr marL="749808" indent="-130175" defTabSz="895350" fontAlgn="base">
              <a:spcBef>
                <a:spcPct val="0"/>
              </a:spcBef>
              <a:spcAft>
                <a:spcPct val="0"/>
              </a:spcAft>
              <a:buClr>
                <a:schemeClr val="tx2"/>
              </a:buClr>
              <a:buSzPct val="89000"/>
              <a:buFont typeface="Arial" charset="0"/>
              <a:buChar char="-"/>
              <a:defRPr lang="x-none" baseline="0">
                <a:latin typeface="+mn-lt"/>
              </a:defRPr>
            </a:lvl8pPr>
            <a:lvl9pPr marL="749808" indent="-130175" defTabSz="895350" fontAlgn="base">
              <a:spcBef>
                <a:spcPct val="0"/>
              </a:spcBef>
              <a:spcAft>
                <a:spcPct val="0"/>
              </a:spcAft>
              <a:buClr>
                <a:schemeClr val="tx2"/>
              </a:buClr>
              <a:buSzPct val="89000"/>
              <a:buFont typeface="Arial" charset="0"/>
              <a:buChar char="-"/>
              <a:defRPr lang="x-none" baseline="0">
                <a:latin typeface="+mn-lt"/>
              </a:defRPr>
            </a:lvl9pPr>
          </a:lstStyle>
          <a:p>
            <a:r>
              <a:rPr lang="en-US" sz="1200" b="1" spc="-10" dirty="0">
                <a:solidFill>
                  <a:schemeClr val="tx2"/>
                </a:solidFill>
              </a:rPr>
              <a:t>Example technology partners</a:t>
            </a:r>
          </a:p>
        </p:txBody>
      </p:sp>
      <p:cxnSp>
        <p:nvCxnSpPr>
          <p:cNvPr id="12" name="Straight Connector 11"/>
          <p:cNvCxnSpPr>
            <a:cxnSpLocks/>
          </p:cNvCxnSpPr>
          <p:nvPr/>
        </p:nvCxnSpPr>
        <p:spPr bwMode="gray">
          <a:xfrm>
            <a:off x="4181816" y="3744586"/>
            <a:ext cx="7255442" cy="0"/>
          </a:xfrm>
          <a:prstGeom prst="line">
            <a:avLst/>
          </a:prstGeom>
          <a:noFill/>
          <a:ln w="9525">
            <a:solidFill>
              <a:schemeClr val="accent6"/>
            </a:solidFill>
            <a:prstDash val="sysDot"/>
          </a:ln>
          <a:extLst/>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p:cNvCxnSpPr>
            <a:cxnSpLocks/>
          </p:cNvCxnSpPr>
          <p:nvPr/>
        </p:nvCxnSpPr>
        <p:spPr bwMode="gray">
          <a:xfrm>
            <a:off x="4181816" y="4793200"/>
            <a:ext cx="7255442" cy="0"/>
          </a:xfrm>
          <a:prstGeom prst="line">
            <a:avLst/>
          </a:prstGeom>
          <a:noFill/>
          <a:ln w="9525">
            <a:solidFill>
              <a:schemeClr val="accent6"/>
            </a:solidFill>
            <a:prstDash val="sysDot"/>
          </a:ln>
          <a:extLst/>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a:cxnSpLocks/>
          </p:cNvCxnSpPr>
          <p:nvPr/>
        </p:nvCxnSpPr>
        <p:spPr bwMode="gray">
          <a:xfrm>
            <a:off x="4181816" y="2706590"/>
            <a:ext cx="7255442" cy="0"/>
          </a:xfrm>
          <a:prstGeom prst="line">
            <a:avLst/>
          </a:prstGeom>
          <a:noFill/>
          <a:ln w="9525">
            <a:solidFill>
              <a:schemeClr val="accent6"/>
            </a:solidFill>
            <a:prstDash val="sysDot"/>
          </a:ln>
          <a:extLst/>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p:cNvCxnSpPr>
            <a:cxnSpLocks/>
          </p:cNvCxnSpPr>
          <p:nvPr/>
        </p:nvCxnSpPr>
        <p:spPr bwMode="gray">
          <a:xfrm>
            <a:off x="4181816" y="5820578"/>
            <a:ext cx="7255442" cy="0"/>
          </a:xfrm>
          <a:prstGeom prst="line">
            <a:avLst/>
          </a:prstGeom>
          <a:noFill/>
          <a:ln w="9525">
            <a:solidFill>
              <a:schemeClr val="accent6"/>
            </a:solidFill>
            <a:prstDash val="sysDot"/>
          </a:ln>
          <a:extLst/>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p:cNvCxnSpPr>
            <a:cxnSpLocks/>
          </p:cNvCxnSpPr>
          <p:nvPr/>
        </p:nvCxnSpPr>
        <p:spPr bwMode="gray">
          <a:xfrm>
            <a:off x="4181816" y="3225588"/>
            <a:ext cx="7255442" cy="0"/>
          </a:xfrm>
          <a:prstGeom prst="line">
            <a:avLst/>
          </a:prstGeom>
          <a:noFill/>
          <a:ln w="9525">
            <a:solidFill>
              <a:schemeClr val="accent6"/>
            </a:solidFill>
            <a:prstDash val="sysDot"/>
          </a:ln>
          <a:extLst/>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a:cxnSpLocks/>
          </p:cNvCxnSpPr>
          <p:nvPr/>
        </p:nvCxnSpPr>
        <p:spPr bwMode="gray">
          <a:xfrm>
            <a:off x="4181816" y="4263584"/>
            <a:ext cx="7255442" cy="0"/>
          </a:xfrm>
          <a:prstGeom prst="line">
            <a:avLst/>
          </a:prstGeom>
          <a:noFill/>
          <a:ln w="9525">
            <a:solidFill>
              <a:schemeClr val="accent6"/>
            </a:solidFill>
            <a:prstDash val="sysDot"/>
          </a:ln>
          <a:extLst/>
        </p:spPr>
        <p:style>
          <a:lnRef idx="2">
            <a:schemeClr val="accent1">
              <a:shade val="50000"/>
            </a:schemeClr>
          </a:lnRef>
          <a:fillRef idx="1">
            <a:schemeClr val="accent1"/>
          </a:fillRef>
          <a:effectRef idx="0">
            <a:schemeClr val="accent1"/>
          </a:effectRef>
          <a:fontRef idx="minor">
            <a:schemeClr val="lt1"/>
          </a:fontRef>
        </p:style>
      </p:cxnSp>
      <p:cxnSp>
        <p:nvCxnSpPr>
          <p:cNvPr id="18" name="Straight Connector 17"/>
          <p:cNvCxnSpPr>
            <a:cxnSpLocks/>
          </p:cNvCxnSpPr>
          <p:nvPr/>
        </p:nvCxnSpPr>
        <p:spPr bwMode="gray">
          <a:xfrm>
            <a:off x="4181816" y="1668594"/>
            <a:ext cx="7255442" cy="0"/>
          </a:xfrm>
          <a:prstGeom prst="line">
            <a:avLst/>
          </a:prstGeom>
          <a:noFill/>
          <a:ln w="9525">
            <a:solidFill>
              <a:schemeClr val="accent6"/>
            </a:solidFill>
            <a:prstDash val="sysDot"/>
          </a:ln>
          <a:extLst/>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a:cxnSpLocks/>
          </p:cNvCxnSpPr>
          <p:nvPr/>
        </p:nvCxnSpPr>
        <p:spPr bwMode="gray">
          <a:xfrm>
            <a:off x="4181816" y="2187592"/>
            <a:ext cx="7255442" cy="0"/>
          </a:xfrm>
          <a:prstGeom prst="line">
            <a:avLst/>
          </a:prstGeom>
          <a:noFill/>
          <a:ln w="9525">
            <a:solidFill>
              <a:schemeClr val="accent6"/>
            </a:solidFill>
            <a:prstDash val="sysDot"/>
          </a:ln>
          <a:extLst/>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p:cNvCxnSpPr>
            <a:cxnSpLocks/>
          </p:cNvCxnSpPr>
          <p:nvPr/>
        </p:nvCxnSpPr>
        <p:spPr bwMode="gray">
          <a:xfrm>
            <a:off x="4181816" y="5306890"/>
            <a:ext cx="7255442" cy="0"/>
          </a:xfrm>
          <a:prstGeom prst="line">
            <a:avLst/>
          </a:prstGeom>
          <a:noFill/>
          <a:ln w="9525">
            <a:solidFill>
              <a:schemeClr val="accent6"/>
            </a:solidFill>
            <a:prstDash val="sysDot"/>
          </a:ln>
          <a:extLst/>
        </p:spPr>
        <p:style>
          <a:lnRef idx="2">
            <a:schemeClr val="accent1">
              <a:shade val="50000"/>
            </a:schemeClr>
          </a:lnRef>
          <a:fillRef idx="1">
            <a:schemeClr val="accent1"/>
          </a:fillRef>
          <a:effectRef idx="0">
            <a:schemeClr val="accent1"/>
          </a:effectRef>
          <a:fontRef idx="minor">
            <a:schemeClr val="lt1"/>
          </a:fontRef>
        </p:style>
      </p:cxnSp>
      <p:sp>
        <p:nvSpPr>
          <p:cNvPr id="21" name="TextBox 20"/>
          <p:cNvSpPr txBox="1">
            <a:spLocks/>
          </p:cNvSpPr>
          <p:nvPr/>
        </p:nvSpPr>
        <p:spPr bwMode="gray">
          <a:xfrm>
            <a:off x="4181820" y="925421"/>
            <a:ext cx="1056013" cy="203133"/>
          </a:xfrm>
          <a:prstGeom prst="rect">
            <a:avLst/>
          </a:prstGeom>
        </p:spPr>
        <p:txBody>
          <a:bodyPr vert="horz" wrap="square" lIns="0" tIns="0" rIns="0" bIns="18288" rtlCol="0" anchor="b">
            <a:spAutoFit/>
          </a:bodyPr>
          <a:lstStyle>
            <a:lvl1pPr marL="0" lvl="0" indent="0" defTabSz="895350" eaLnBrk="1" latinLnBrk="0" hangingPunct="1">
              <a:buClr>
                <a:schemeClr val="tx2"/>
              </a:buClr>
              <a:buSzPct val="100000"/>
              <a:defRPr lang="x-none" sz="1400" baseline="0">
                <a:latin typeface="+mn-lt"/>
              </a:defRPr>
            </a:lvl1pPr>
            <a:lvl2pPr marL="193675" lvl="1" indent="-192088" defTabSz="895350" eaLnBrk="1" latinLnBrk="0" hangingPunct="1">
              <a:buClr>
                <a:schemeClr val="tx2"/>
              </a:buClr>
              <a:buSzPct val="125000"/>
              <a:buFont typeface="Arial" charset="0"/>
              <a:buChar char="▪"/>
              <a:defRPr lang="x-none" sz="1400" baseline="0">
                <a:latin typeface="+mn-lt"/>
              </a:defRPr>
            </a:lvl2pPr>
            <a:lvl3pPr marL="457200" lvl="2" indent="-261938" defTabSz="895350" eaLnBrk="1" latinLnBrk="0" hangingPunct="1">
              <a:buClr>
                <a:schemeClr val="tx2"/>
              </a:buClr>
              <a:buSzPct val="120000"/>
              <a:buFont typeface="Arial" charset="0"/>
              <a:buChar char="–"/>
              <a:defRPr lang="x-none" sz="1400" baseline="0">
                <a:latin typeface="+mn-lt"/>
              </a:defRPr>
            </a:lvl3pPr>
            <a:lvl4pPr marL="614363" lvl="3" indent="-155575" defTabSz="895350" eaLnBrk="1" latinLnBrk="0" hangingPunct="1">
              <a:buClr>
                <a:schemeClr val="tx2"/>
              </a:buClr>
              <a:buSzPct val="120000"/>
              <a:buFont typeface="Arial" charset="0"/>
              <a:buChar char="▫"/>
              <a:defRPr lang="x-none" sz="1400" baseline="0">
                <a:latin typeface="+mn-lt"/>
              </a:defRPr>
            </a:lvl4pPr>
            <a:lvl5pPr marL="749808" lvl="4" indent="-130175" defTabSz="895350" eaLnBrk="1" latinLnBrk="0" hangingPunct="1">
              <a:buClr>
                <a:schemeClr val="tx2"/>
              </a:buClr>
              <a:buSzPct val="89000"/>
              <a:buFont typeface="Arial" charset="0"/>
              <a:buChar char="-"/>
              <a:defRPr lang="x-none"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baseline="0">
                <a:latin typeface="+mn-lt"/>
              </a:defRPr>
            </a:lvl6pPr>
            <a:lvl7pPr marL="749808" indent="-130175" defTabSz="895350" fontAlgn="base">
              <a:spcBef>
                <a:spcPct val="0"/>
              </a:spcBef>
              <a:spcAft>
                <a:spcPct val="0"/>
              </a:spcAft>
              <a:buClr>
                <a:schemeClr val="tx2"/>
              </a:buClr>
              <a:buSzPct val="89000"/>
              <a:buFont typeface="Arial" charset="0"/>
              <a:buChar char="-"/>
              <a:defRPr lang="x-none" baseline="0">
                <a:latin typeface="+mn-lt"/>
              </a:defRPr>
            </a:lvl7pPr>
            <a:lvl8pPr marL="749808" indent="-130175" defTabSz="895350" fontAlgn="base">
              <a:spcBef>
                <a:spcPct val="0"/>
              </a:spcBef>
              <a:spcAft>
                <a:spcPct val="0"/>
              </a:spcAft>
              <a:buClr>
                <a:schemeClr val="tx2"/>
              </a:buClr>
              <a:buSzPct val="89000"/>
              <a:buFont typeface="Arial" charset="0"/>
              <a:buChar char="-"/>
              <a:defRPr lang="x-none" baseline="0">
                <a:latin typeface="+mn-lt"/>
              </a:defRPr>
            </a:lvl8pPr>
            <a:lvl9pPr marL="749808" indent="-130175" defTabSz="895350" fontAlgn="base">
              <a:spcBef>
                <a:spcPct val="0"/>
              </a:spcBef>
              <a:spcAft>
                <a:spcPct val="0"/>
              </a:spcAft>
              <a:buClr>
                <a:schemeClr val="tx2"/>
              </a:buClr>
              <a:buSzPct val="89000"/>
              <a:buFont typeface="Arial" charset="0"/>
              <a:buChar char="-"/>
              <a:defRPr lang="x-none" baseline="0">
                <a:latin typeface="+mn-lt"/>
              </a:defRPr>
            </a:lvl9pPr>
          </a:lstStyle>
          <a:p>
            <a:r>
              <a:rPr lang="en-US" sz="1200" b="1" dirty="0">
                <a:solidFill>
                  <a:schemeClr val="tx2"/>
                </a:solidFill>
              </a:rPr>
              <a:t>Technologies</a:t>
            </a:r>
          </a:p>
        </p:txBody>
      </p:sp>
      <p:sp>
        <p:nvSpPr>
          <p:cNvPr id="22" name="TextBox 21"/>
          <p:cNvSpPr txBox="1">
            <a:spLocks/>
          </p:cNvSpPr>
          <p:nvPr/>
        </p:nvSpPr>
        <p:spPr bwMode="gray">
          <a:xfrm>
            <a:off x="645876" y="925421"/>
            <a:ext cx="1128155" cy="203133"/>
          </a:xfrm>
          <a:prstGeom prst="rect">
            <a:avLst/>
          </a:prstGeom>
        </p:spPr>
        <p:txBody>
          <a:bodyPr vert="horz" wrap="square" lIns="0" tIns="0" rIns="0" bIns="18288" rtlCol="0" anchor="b">
            <a:spAutoFit/>
          </a:bodyPr>
          <a:lstStyle>
            <a:lvl1pPr marL="0" lvl="0" indent="0" defTabSz="895350" eaLnBrk="1" latinLnBrk="0" hangingPunct="1">
              <a:buClr>
                <a:schemeClr val="tx2"/>
              </a:buClr>
              <a:buSzPct val="100000"/>
              <a:defRPr lang="x-none" sz="1400" baseline="0">
                <a:latin typeface="+mn-lt"/>
              </a:defRPr>
            </a:lvl1pPr>
            <a:lvl2pPr marL="193675" lvl="1" indent="-192088" defTabSz="895350" eaLnBrk="1" latinLnBrk="0" hangingPunct="1">
              <a:buClr>
                <a:schemeClr val="tx2"/>
              </a:buClr>
              <a:buSzPct val="125000"/>
              <a:buFont typeface="Arial" charset="0"/>
              <a:buChar char="▪"/>
              <a:defRPr lang="x-none" sz="1400" baseline="0">
                <a:latin typeface="+mn-lt"/>
              </a:defRPr>
            </a:lvl2pPr>
            <a:lvl3pPr marL="457200" lvl="2" indent="-261938" defTabSz="895350" eaLnBrk="1" latinLnBrk="0" hangingPunct="1">
              <a:buClr>
                <a:schemeClr val="tx2"/>
              </a:buClr>
              <a:buSzPct val="120000"/>
              <a:buFont typeface="Arial" charset="0"/>
              <a:buChar char="–"/>
              <a:defRPr lang="x-none" sz="1400" baseline="0">
                <a:latin typeface="+mn-lt"/>
              </a:defRPr>
            </a:lvl3pPr>
            <a:lvl4pPr marL="614363" lvl="3" indent="-155575" defTabSz="895350" eaLnBrk="1" latinLnBrk="0" hangingPunct="1">
              <a:buClr>
                <a:schemeClr val="tx2"/>
              </a:buClr>
              <a:buSzPct val="120000"/>
              <a:buFont typeface="Arial" charset="0"/>
              <a:buChar char="▫"/>
              <a:defRPr lang="x-none" sz="1400" baseline="0">
                <a:latin typeface="+mn-lt"/>
              </a:defRPr>
            </a:lvl4pPr>
            <a:lvl5pPr marL="749808" lvl="4" indent="-130175" defTabSz="895350" eaLnBrk="1" latinLnBrk="0" hangingPunct="1">
              <a:buClr>
                <a:schemeClr val="tx2"/>
              </a:buClr>
              <a:buSzPct val="89000"/>
              <a:buFont typeface="Arial" charset="0"/>
              <a:buChar char="-"/>
              <a:defRPr lang="x-none"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baseline="0">
                <a:latin typeface="+mn-lt"/>
              </a:defRPr>
            </a:lvl6pPr>
            <a:lvl7pPr marL="749808" indent="-130175" defTabSz="895350" fontAlgn="base">
              <a:spcBef>
                <a:spcPct val="0"/>
              </a:spcBef>
              <a:spcAft>
                <a:spcPct val="0"/>
              </a:spcAft>
              <a:buClr>
                <a:schemeClr val="tx2"/>
              </a:buClr>
              <a:buSzPct val="89000"/>
              <a:buFont typeface="Arial" charset="0"/>
              <a:buChar char="-"/>
              <a:defRPr lang="x-none" baseline="0">
                <a:latin typeface="+mn-lt"/>
              </a:defRPr>
            </a:lvl7pPr>
            <a:lvl8pPr marL="749808" indent="-130175" defTabSz="895350" fontAlgn="base">
              <a:spcBef>
                <a:spcPct val="0"/>
              </a:spcBef>
              <a:spcAft>
                <a:spcPct val="0"/>
              </a:spcAft>
              <a:buClr>
                <a:schemeClr val="tx2"/>
              </a:buClr>
              <a:buSzPct val="89000"/>
              <a:buFont typeface="Arial" charset="0"/>
              <a:buChar char="-"/>
              <a:defRPr lang="x-none" baseline="0">
                <a:latin typeface="+mn-lt"/>
              </a:defRPr>
            </a:lvl8pPr>
            <a:lvl9pPr marL="749808" indent="-130175" defTabSz="895350" fontAlgn="base">
              <a:spcBef>
                <a:spcPct val="0"/>
              </a:spcBef>
              <a:spcAft>
                <a:spcPct val="0"/>
              </a:spcAft>
              <a:buClr>
                <a:schemeClr val="tx2"/>
              </a:buClr>
              <a:buSzPct val="89000"/>
              <a:buFont typeface="Arial" charset="0"/>
              <a:buChar char="-"/>
              <a:defRPr lang="x-none" baseline="0">
                <a:latin typeface="+mn-lt"/>
              </a:defRPr>
            </a:lvl9pPr>
          </a:lstStyle>
          <a:p>
            <a:r>
              <a:rPr lang="en-US" sz="1200" b="1" dirty="0">
                <a:solidFill>
                  <a:schemeClr val="tx2"/>
                </a:solidFill>
              </a:rPr>
              <a:t>Opportunity</a:t>
            </a:r>
          </a:p>
        </p:txBody>
      </p:sp>
      <p:sp>
        <p:nvSpPr>
          <p:cNvPr id="23" name="TextBox 22"/>
          <p:cNvSpPr txBox="1">
            <a:spLocks/>
          </p:cNvSpPr>
          <p:nvPr/>
        </p:nvSpPr>
        <p:spPr bwMode="gray">
          <a:xfrm>
            <a:off x="4181820" y="4346496"/>
            <a:ext cx="2165505" cy="332399"/>
          </a:xfrm>
          <a:prstGeom prst="rect">
            <a:avLst/>
          </a:prstGeom>
          <a:noFill/>
        </p:spPr>
        <p:txBody>
          <a:bodyPr wrap="square" lIns="0" tIns="0" rIns="0" bIns="0" rtlCol="0" anchor="t" anchorCtr="0">
            <a:spAutoFit/>
          </a:bodyPr>
          <a:lstStyle/>
          <a:p>
            <a:pPr>
              <a:lnSpc>
                <a:spcPct val="90000"/>
              </a:lnSpc>
            </a:pPr>
            <a:r>
              <a:rPr lang="en-US" sz="1200" b="1" dirty="0">
                <a:solidFill>
                  <a:srgbClr val="3B4C56"/>
                </a:solidFill>
                <a:latin typeface="+mn-lt"/>
              </a:rPr>
              <a:t>Wearable technology &amp; augmented reality</a:t>
            </a:r>
          </a:p>
        </p:txBody>
      </p:sp>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gray">
          <a:xfrm>
            <a:off x="6569935" y="1304348"/>
            <a:ext cx="409045" cy="187274"/>
          </a:xfrm>
          <a:prstGeom prst="rect">
            <a:avLst/>
          </a:prstGeom>
        </p:spPr>
      </p:pic>
      <p:pic>
        <p:nvPicPr>
          <p:cNvPr id="26" name="Picture 25"/>
          <p:cNvPicPr>
            <a:picLocks/>
          </p:cNvPicPr>
          <p:nvPr/>
        </p:nvPicPr>
        <p:blipFill>
          <a:blip r:embed="rId9">
            <a:extLst>
              <a:ext uri="{28A0092B-C50C-407E-A947-70E740481C1C}">
                <a14:useLocalDpi xmlns:a14="http://schemas.microsoft.com/office/drawing/2010/main" val="0"/>
              </a:ext>
            </a:extLst>
          </a:blip>
          <a:stretch>
            <a:fillRect/>
          </a:stretch>
        </p:blipFill>
        <p:spPr bwMode="gray">
          <a:xfrm>
            <a:off x="7197916" y="1318939"/>
            <a:ext cx="1046843" cy="147790"/>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63695" y="1272862"/>
            <a:ext cx="1059001" cy="272475"/>
          </a:xfrm>
          <a:prstGeom prst="rect">
            <a:avLst/>
          </a:prstGeom>
        </p:spPr>
      </p:pic>
      <p:pic>
        <p:nvPicPr>
          <p:cNvPr id="28" name="Picture 27" descr="Logo of Siemens"/>
          <p:cNvPicPr>
            <a:picLocks noChangeArrowheads="1"/>
          </p:cNvPicPr>
          <p:nvPr/>
        </p:nvPicPr>
        <p:blipFill rotWithShape="1">
          <a:blip r:embed="rId11" cstate="print">
            <a:extLst>
              <a:ext uri="{28A0092B-C50C-407E-A947-70E740481C1C}">
                <a14:useLocalDpi xmlns:a14="http://schemas.microsoft.com/office/drawing/2010/main" val="0"/>
              </a:ext>
            </a:extLst>
          </a:blip>
          <a:srcRect t="33009" b="31688"/>
          <a:stretch/>
        </p:blipFill>
        <p:spPr bwMode="gray">
          <a:xfrm>
            <a:off x="9741631" y="1278671"/>
            <a:ext cx="727297" cy="256758"/>
          </a:xfrm>
          <a:prstGeom prst="rect">
            <a:avLst/>
          </a:prstGeom>
          <a:extLst>
            <a:ext uri="{909E8E84-426E-40DD-AFC4-6F175D3DCCD1}">
              <a14:hiddenFill xmlns:a14="http://schemas.microsoft.com/office/drawing/2010/main">
                <a:solidFill>
                  <a:srgbClr val="FFFFFF"/>
                </a:solidFill>
              </a14:hiddenFill>
            </a:ext>
          </a:extLst>
        </p:spPr>
      </p:pic>
      <p:sp>
        <p:nvSpPr>
          <p:cNvPr id="29" name="TextBox 28"/>
          <p:cNvSpPr txBox="1">
            <a:spLocks/>
          </p:cNvSpPr>
          <p:nvPr/>
        </p:nvSpPr>
        <p:spPr bwMode="gray">
          <a:xfrm>
            <a:off x="4181820" y="1232508"/>
            <a:ext cx="2165505" cy="332399"/>
          </a:xfrm>
          <a:prstGeom prst="rect">
            <a:avLst/>
          </a:prstGeom>
          <a:noFill/>
        </p:spPr>
        <p:txBody>
          <a:bodyPr wrap="square" lIns="0" tIns="0" rIns="0" bIns="0" rtlCol="0" anchor="t" anchorCtr="0">
            <a:spAutoFit/>
          </a:bodyPr>
          <a:lstStyle/>
          <a:p>
            <a:pPr>
              <a:lnSpc>
                <a:spcPct val="90000"/>
              </a:lnSpc>
            </a:pPr>
            <a:r>
              <a:rPr lang="en-US" sz="1200" b="1" dirty="0">
                <a:latin typeface="+mn-lt"/>
              </a:rPr>
              <a:t>Yield optimization through advanced analytics</a:t>
            </a:r>
          </a:p>
        </p:txBody>
      </p:sp>
      <p:pic>
        <p:nvPicPr>
          <p:cNvPr id="30" name="Picture 20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gray">
          <a:xfrm>
            <a:off x="7294422" y="2841769"/>
            <a:ext cx="622682" cy="227668"/>
          </a:xfrm>
          <a:prstGeom prst="rect">
            <a:avLst/>
          </a:prstGeom>
        </p:spPr>
      </p:pic>
      <p:pic>
        <p:nvPicPr>
          <p:cNvPr id="31" name="Picture 20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gray">
          <a:xfrm>
            <a:off x="8056284" y="2812064"/>
            <a:ext cx="616099" cy="308050"/>
          </a:xfrm>
          <a:prstGeom prst="rect">
            <a:avLst/>
          </a:prstGeom>
        </p:spPr>
      </p:pic>
      <p:pic>
        <p:nvPicPr>
          <p:cNvPr id="32" name="Picture 209"/>
          <p:cNvPicPr>
            <a:picLocks noChangeAspect="1"/>
          </p:cNvPicPr>
          <p:nvPr/>
        </p:nvPicPr>
        <p:blipFill>
          <a:blip r:embed="rId14"/>
          <a:stretch>
            <a:fillRect/>
          </a:stretch>
        </p:blipFill>
        <p:spPr bwMode="gray">
          <a:xfrm>
            <a:off x="9527586" y="2836917"/>
            <a:ext cx="695027" cy="240796"/>
          </a:xfrm>
          <a:prstGeom prst="rect">
            <a:avLst/>
          </a:prstGeom>
        </p:spPr>
      </p:pic>
      <p:pic>
        <p:nvPicPr>
          <p:cNvPr id="33" name="Picture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bwMode="gray">
          <a:xfrm>
            <a:off x="8811563" y="2883267"/>
            <a:ext cx="576843" cy="115369"/>
          </a:xfrm>
          <a:prstGeom prst="rect">
            <a:avLst/>
          </a:prstGeom>
        </p:spPr>
      </p:pic>
      <p:sp>
        <p:nvSpPr>
          <p:cNvPr id="34" name="TextBox 33"/>
          <p:cNvSpPr txBox="1">
            <a:spLocks/>
          </p:cNvSpPr>
          <p:nvPr/>
        </p:nvSpPr>
        <p:spPr bwMode="gray">
          <a:xfrm>
            <a:off x="4181820" y="2848365"/>
            <a:ext cx="2165505" cy="166199"/>
          </a:xfrm>
          <a:prstGeom prst="rect">
            <a:avLst/>
          </a:prstGeom>
          <a:noFill/>
        </p:spPr>
        <p:txBody>
          <a:bodyPr wrap="square" lIns="0" tIns="0" rIns="0" bIns="0" rtlCol="0" anchor="t" anchorCtr="0">
            <a:spAutoFit/>
          </a:bodyPr>
          <a:lstStyle/>
          <a:p>
            <a:pPr>
              <a:lnSpc>
                <a:spcPct val="90000"/>
              </a:lnSpc>
            </a:pPr>
            <a:r>
              <a:rPr lang="en-US" sz="1200" b="1" dirty="0">
                <a:solidFill>
                  <a:srgbClr val="3B4C56"/>
                </a:solidFill>
                <a:latin typeface="+mn-lt"/>
              </a:rPr>
              <a:t>Digital performance management</a:t>
            </a:r>
          </a:p>
        </p:txBody>
      </p:sp>
      <p:pic>
        <p:nvPicPr>
          <p:cNvPr id="35" name="Picture 4" descr="https://support.modernretail.com/hc/en-us/article_attachments/201115367-RedBeam-Inventory-Tracking-Logo.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gray">
          <a:xfrm>
            <a:off x="6544142" y="3360476"/>
            <a:ext cx="484945" cy="279405"/>
          </a:xfrm>
          <a:prstGeom prst="rect">
            <a:avLst/>
          </a:prstGeom>
          <a:extLst>
            <a:ext uri="{909E8E84-426E-40DD-AFC4-6F175D3DCCD1}">
              <a14:hiddenFill xmlns:a14="http://schemas.microsoft.com/office/drawing/2010/main">
                <a:solidFill>
                  <a:srgbClr val="FFFFFF"/>
                </a:solidFill>
              </a14:hiddenFill>
            </a:ext>
          </a:extLst>
        </p:spPr>
      </p:pic>
      <p:pic>
        <p:nvPicPr>
          <p:cNvPr id="36" name="Picture 139"/>
          <p:cNvPicPr>
            <a:picLocks/>
          </p:cNvPicPr>
          <p:nvPr/>
        </p:nvPicPr>
        <p:blipFill>
          <a:blip r:embed="rId17" cstate="print">
            <a:extLst>
              <a:ext uri="{28A0092B-C50C-407E-A947-70E740481C1C}">
                <a14:useLocalDpi xmlns:a14="http://schemas.microsoft.com/office/drawing/2010/main" val="0"/>
              </a:ext>
            </a:extLst>
          </a:blip>
          <a:stretch>
            <a:fillRect/>
          </a:stretch>
        </p:blipFill>
        <p:spPr bwMode="gray">
          <a:xfrm>
            <a:off x="7118056" y="3374259"/>
            <a:ext cx="586832" cy="242111"/>
          </a:xfrm>
          <a:prstGeom prst="rect">
            <a:avLst/>
          </a:prstGeom>
          <a:ln>
            <a:noFill/>
          </a:ln>
        </p:spPr>
      </p:pic>
      <p:pic>
        <p:nvPicPr>
          <p:cNvPr id="37" name="Picture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793857" y="3404438"/>
            <a:ext cx="1046381" cy="160446"/>
          </a:xfrm>
          <a:prstGeom prst="rect">
            <a:avLst/>
          </a:prstGeom>
        </p:spPr>
      </p:pic>
      <p:pic>
        <p:nvPicPr>
          <p:cNvPr id="38" name="Picture 3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929207" y="3391461"/>
            <a:ext cx="1330739" cy="224786"/>
          </a:xfrm>
          <a:prstGeom prst="rect">
            <a:avLst/>
          </a:prstGeom>
        </p:spPr>
      </p:pic>
      <p:sp>
        <p:nvSpPr>
          <p:cNvPr id="39" name="TextBox 38"/>
          <p:cNvSpPr txBox="1">
            <a:spLocks/>
          </p:cNvSpPr>
          <p:nvPr/>
        </p:nvSpPr>
        <p:spPr bwMode="gray">
          <a:xfrm>
            <a:off x="4181820" y="3308500"/>
            <a:ext cx="2165505" cy="332399"/>
          </a:xfrm>
          <a:prstGeom prst="rect">
            <a:avLst/>
          </a:prstGeom>
          <a:noFill/>
        </p:spPr>
        <p:txBody>
          <a:bodyPr wrap="square" lIns="0" tIns="0" rIns="0" bIns="0" rtlCol="0" anchor="t" anchorCtr="0">
            <a:spAutoFit/>
          </a:bodyPr>
          <a:lstStyle/>
          <a:p>
            <a:pPr>
              <a:lnSpc>
                <a:spcPct val="90000"/>
              </a:lnSpc>
            </a:pPr>
            <a:r>
              <a:rPr lang="en-US" sz="1200" b="1" dirty="0">
                <a:solidFill>
                  <a:srgbClr val="3B4C56"/>
                </a:solidFill>
                <a:latin typeface="+mn-lt"/>
              </a:rPr>
              <a:t>Part traceability and electronic records</a:t>
            </a:r>
          </a:p>
        </p:txBody>
      </p:sp>
      <p:grpSp>
        <p:nvGrpSpPr>
          <p:cNvPr id="40" name="Group 39"/>
          <p:cNvGrpSpPr/>
          <p:nvPr/>
        </p:nvGrpSpPr>
        <p:grpSpPr>
          <a:xfrm>
            <a:off x="6544143" y="3840033"/>
            <a:ext cx="3441993" cy="328104"/>
            <a:chOff x="4981178" y="3443452"/>
            <a:chExt cx="3441993" cy="328104"/>
          </a:xfrm>
        </p:grpSpPr>
        <p:pic>
          <p:nvPicPr>
            <p:cNvPr id="41" name="Picture 9" descr="E2 Shop System"/>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gray">
            <a:xfrm>
              <a:off x="4981178" y="3467168"/>
              <a:ext cx="270665" cy="270521"/>
            </a:xfrm>
            <a:prstGeom prst="rect">
              <a:avLst/>
            </a:prstGeom>
            <a:extLst>
              <a:ext uri="{909E8E84-426E-40DD-AFC4-6F175D3DCCD1}">
                <a14:hiddenFill xmlns:a14="http://schemas.microsoft.com/office/drawing/2010/main">
                  <a:solidFill>
                    <a:srgbClr val="FFFFFF"/>
                  </a:solidFill>
                </a14:hiddenFill>
              </a:ext>
            </a:extLst>
          </p:spPr>
        </p:pic>
        <p:pic>
          <p:nvPicPr>
            <p:cNvPr id="42" name="Picture 11" descr="SAP - Manufacturing logo"/>
            <p:cNvPicPr>
              <a:picLocks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gray">
            <a:xfrm>
              <a:off x="5452136" y="3471839"/>
              <a:ext cx="518364" cy="259182"/>
            </a:xfrm>
            <a:prstGeom prst="rect">
              <a:avLst/>
            </a:prstGeom>
            <a:extLst>
              <a:ext uri="{909E8E84-426E-40DD-AFC4-6F175D3DCCD1}">
                <a14:hiddenFill xmlns:a14="http://schemas.microsoft.com/office/drawing/2010/main">
                  <a:solidFill>
                    <a:srgbClr val="FFFFFF"/>
                  </a:solidFill>
                </a14:hiddenFill>
              </a:ext>
            </a:extLst>
          </p:spPr>
        </p:pic>
        <p:pic>
          <p:nvPicPr>
            <p:cNvPr id="43" name="Picture 22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bwMode="gray">
            <a:xfrm>
              <a:off x="7624130" y="3444141"/>
              <a:ext cx="799041" cy="326434"/>
            </a:xfrm>
            <a:prstGeom prst="rect">
              <a:avLst/>
            </a:prstGeom>
          </p:spPr>
        </p:pic>
        <p:pic>
          <p:nvPicPr>
            <p:cNvPr id="44" name="Picture 4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170793" y="3443452"/>
              <a:ext cx="1253044" cy="328104"/>
            </a:xfrm>
            <a:prstGeom prst="rect">
              <a:avLst/>
            </a:prstGeom>
          </p:spPr>
        </p:pic>
      </p:grpSp>
      <p:sp>
        <p:nvSpPr>
          <p:cNvPr id="45" name="TextBox 44"/>
          <p:cNvSpPr txBox="1">
            <a:spLocks/>
          </p:cNvSpPr>
          <p:nvPr/>
        </p:nvSpPr>
        <p:spPr bwMode="gray">
          <a:xfrm>
            <a:off x="4181820" y="3827498"/>
            <a:ext cx="2165505" cy="332399"/>
          </a:xfrm>
          <a:prstGeom prst="rect">
            <a:avLst/>
          </a:prstGeom>
          <a:noFill/>
        </p:spPr>
        <p:txBody>
          <a:bodyPr wrap="square" lIns="0" tIns="0" rIns="0" bIns="0" rtlCol="0" anchor="t" anchorCtr="0">
            <a:spAutoFit/>
          </a:bodyPr>
          <a:lstStyle/>
          <a:p>
            <a:pPr>
              <a:lnSpc>
                <a:spcPct val="90000"/>
              </a:lnSpc>
            </a:pPr>
            <a:r>
              <a:rPr lang="en-US" sz="1200" b="1" dirty="0">
                <a:solidFill>
                  <a:srgbClr val="3B4C56"/>
                </a:solidFill>
                <a:latin typeface="+mn-lt"/>
              </a:rPr>
              <a:t>Digital production planning and scheduling</a:t>
            </a:r>
          </a:p>
        </p:txBody>
      </p:sp>
      <p:sp>
        <p:nvSpPr>
          <p:cNvPr id="46" name="TextBox 45"/>
          <p:cNvSpPr txBox="1">
            <a:spLocks/>
          </p:cNvSpPr>
          <p:nvPr/>
        </p:nvSpPr>
        <p:spPr bwMode="gray">
          <a:xfrm>
            <a:off x="4181820" y="2388229"/>
            <a:ext cx="2165505" cy="166199"/>
          </a:xfrm>
          <a:prstGeom prst="rect">
            <a:avLst/>
          </a:prstGeom>
          <a:noFill/>
        </p:spPr>
        <p:txBody>
          <a:bodyPr wrap="square" lIns="0" tIns="0" rIns="0" bIns="0" rtlCol="0" anchor="t" anchorCtr="0">
            <a:spAutoFit/>
          </a:bodyPr>
          <a:lstStyle/>
          <a:p>
            <a:pPr>
              <a:lnSpc>
                <a:spcPct val="90000"/>
              </a:lnSpc>
            </a:pPr>
            <a:r>
              <a:rPr lang="en-US" sz="1200" b="1" dirty="0">
                <a:latin typeface="+mn-lt"/>
              </a:rPr>
              <a:t>Robotics</a:t>
            </a:r>
          </a:p>
        </p:txBody>
      </p:sp>
      <p:cxnSp>
        <p:nvCxnSpPr>
          <p:cNvPr id="47" name="Elbow Connector 46"/>
          <p:cNvCxnSpPr>
            <a:stCxn id="50" idx="3"/>
            <a:endCxn id="52" idx="1"/>
          </p:cNvCxnSpPr>
          <p:nvPr/>
        </p:nvCxnSpPr>
        <p:spPr bwMode="gray">
          <a:xfrm flipV="1">
            <a:off x="2902186" y="1409095"/>
            <a:ext cx="542949" cy="277423"/>
          </a:xfrm>
          <a:prstGeom prst="bentConnector3">
            <a:avLst>
              <a:gd name="adj1" fmla="val 50000"/>
            </a:avLst>
          </a:prstGeom>
          <a:ln w="12700">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sp>
        <p:nvSpPr>
          <p:cNvPr id="48" name="Rectangle 47"/>
          <p:cNvSpPr>
            <a:spLocks/>
          </p:cNvSpPr>
          <p:nvPr/>
        </p:nvSpPr>
        <p:spPr bwMode="gray">
          <a:xfrm>
            <a:off x="620889" y="2216398"/>
            <a:ext cx="2281297" cy="993428"/>
          </a:xfrm>
          <a:prstGeom prst="rect">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1999" tIns="71999" rIns="71999" bIns="71999" rtlCol="0" anchor="ctr" anchorCtr="0">
            <a:noAutofit/>
          </a:bodyPr>
          <a:lstStyle/>
          <a:p>
            <a:r>
              <a:rPr lang="en-US" sz="1200" b="1" dirty="0">
                <a:solidFill>
                  <a:schemeClr val="bg1"/>
                </a:solidFill>
              </a:rPr>
              <a:t>Personalize performance management </a:t>
            </a:r>
            <a:r>
              <a:rPr lang="en-US" sz="1200" dirty="0">
                <a:solidFill>
                  <a:schemeClr val="bg1"/>
                </a:solidFill>
              </a:rPr>
              <a:t>to improve operator effectiveness</a:t>
            </a:r>
          </a:p>
        </p:txBody>
      </p:sp>
      <p:sp>
        <p:nvSpPr>
          <p:cNvPr id="49" name="Rectangle 48"/>
          <p:cNvSpPr>
            <a:spLocks/>
          </p:cNvSpPr>
          <p:nvPr/>
        </p:nvSpPr>
        <p:spPr bwMode="gray">
          <a:xfrm>
            <a:off x="620889" y="3242992"/>
            <a:ext cx="2281297" cy="993428"/>
          </a:xfrm>
          <a:prstGeom prst="rect">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1999" tIns="71999" rIns="71999" bIns="71999" rtlCol="0" anchor="ctr" anchorCtr="0">
            <a:noAutofit/>
          </a:bodyPr>
          <a:lstStyle/>
          <a:p>
            <a:r>
              <a:rPr lang="en-US" sz="1200" b="1" dirty="0">
                <a:solidFill>
                  <a:schemeClr val="bg1"/>
                </a:solidFill>
              </a:rPr>
              <a:t>Targeted support </a:t>
            </a:r>
            <a:r>
              <a:rPr lang="en-US" sz="1200" dirty="0">
                <a:solidFill>
                  <a:schemeClr val="bg1"/>
                </a:solidFill>
              </a:rPr>
              <a:t>to increase operator efficiency</a:t>
            </a:r>
          </a:p>
        </p:txBody>
      </p:sp>
      <p:sp>
        <p:nvSpPr>
          <p:cNvPr id="50" name="Rectangle 49"/>
          <p:cNvSpPr>
            <a:spLocks/>
          </p:cNvSpPr>
          <p:nvPr/>
        </p:nvSpPr>
        <p:spPr bwMode="gray">
          <a:xfrm>
            <a:off x="620889" y="1189804"/>
            <a:ext cx="2281297" cy="993428"/>
          </a:xfrm>
          <a:prstGeom prst="rect">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1999" tIns="71999" rIns="71999" bIns="71999" rtlCol="0" anchor="ctr" anchorCtr="0">
            <a:noAutofit/>
          </a:bodyPr>
          <a:lstStyle/>
          <a:p>
            <a:r>
              <a:rPr lang="en-US" sz="1200" b="1" dirty="0">
                <a:solidFill>
                  <a:schemeClr val="bg1"/>
                </a:solidFill>
              </a:rPr>
              <a:t>Introduce cost effective smart </a:t>
            </a:r>
            <a:r>
              <a:rPr lang="en-US" sz="1200" dirty="0">
                <a:solidFill>
                  <a:schemeClr val="bg1"/>
                </a:solidFill>
              </a:rPr>
              <a:t>automation</a:t>
            </a:r>
          </a:p>
        </p:txBody>
      </p:sp>
      <p:pic>
        <p:nvPicPr>
          <p:cNvPr id="51" name="Picture 50"/>
          <p:cNvPicPr>
            <a:picLocks/>
          </p:cNvPicPr>
          <p:nvPr/>
        </p:nvPicPr>
        <p:blipFill>
          <a:blip r:embed="rId24" cstate="print">
            <a:extLst>
              <a:ext uri="{28A0092B-C50C-407E-A947-70E740481C1C}">
                <a14:useLocalDpi xmlns:a14="http://schemas.microsoft.com/office/drawing/2010/main" val="0"/>
              </a:ext>
            </a:extLst>
          </a:blip>
          <a:stretch>
            <a:fillRect/>
          </a:stretch>
        </p:blipFill>
        <p:spPr bwMode="gray">
          <a:xfrm>
            <a:off x="3445135" y="1711014"/>
            <a:ext cx="660134" cy="438582"/>
          </a:xfrm>
          <a:prstGeom prst="rect">
            <a:avLst/>
          </a:prstGeom>
          <a:noFill/>
          <a:ln>
            <a:noFill/>
          </a:ln>
        </p:spPr>
      </p:pic>
      <p:pic>
        <p:nvPicPr>
          <p:cNvPr id="52" name="Picture 51"/>
          <p:cNvPicPr>
            <a:picLocks/>
          </p:cNvPicPr>
          <p:nvPr/>
        </p:nvPicPr>
        <p:blipFill rotWithShape="1">
          <a:blip r:embed="rId25" cstate="print">
            <a:extLst>
              <a:ext uri="{28A0092B-C50C-407E-A947-70E740481C1C}">
                <a14:useLocalDpi xmlns:a14="http://schemas.microsoft.com/office/drawing/2010/main" val="0"/>
              </a:ext>
            </a:extLst>
          </a:blip>
          <a:srcRect t="13896" b="12146"/>
          <a:stretch/>
        </p:blipFill>
        <p:spPr bwMode="gray">
          <a:xfrm>
            <a:off x="3445135" y="1189804"/>
            <a:ext cx="660134" cy="438582"/>
          </a:xfrm>
          <a:prstGeom prst="rect">
            <a:avLst/>
          </a:prstGeom>
          <a:noFill/>
          <a:ln>
            <a:noFill/>
          </a:ln>
        </p:spPr>
      </p:pic>
      <p:sp>
        <p:nvSpPr>
          <p:cNvPr id="53" name="Rectangle 52"/>
          <p:cNvSpPr>
            <a:spLocks/>
          </p:cNvSpPr>
          <p:nvPr/>
        </p:nvSpPr>
        <p:spPr bwMode="gray">
          <a:xfrm>
            <a:off x="3445135" y="4269586"/>
            <a:ext cx="660134" cy="43858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0" dirty="0">
              <a:solidFill>
                <a:schemeClr val="tx1"/>
              </a:solidFill>
            </a:endParaRPr>
          </a:p>
        </p:txBody>
      </p:sp>
      <p:sp>
        <p:nvSpPr>
          <p:cNvPr id="54" name="Rectangle 53"/>
          <p:cNvSpPr>
            <a:spLocks/>
          </p:cNvSpPr>
          <p:nvPr/>
        </p:nvSpPr>
        <p:spPr bwMode="gray">
          <a:xfrm>
            <a:off x="3445135" y="5296180"/>
            <a:ext cx="660134" cy="43858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0" dirty="0">
              <a:solidFill>
                <a:schemeClr val="tx1"/>
              </a:solidFill>
            </a:endParaRPr>
          </a:p>
        </p:txBody>
      </p:sp>
      <p:sp>
        <p:nvSpPr>
          <p:cNvPr id="55" name="Rectangle 54"/>
          <p:cNvSpPr>
            <a:spLocks/>
          </p:cNvSpPr>
          <p:nvPr/>
        </p:nvSpPr>
        <p:spPr bwMode="gray">
          <a:xfrm>
            <a:off x="3445135" y="5296180"/>
            <a:ext cx="660134" cy="43858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0" dirty="0">
              <a:solidFill>
                <a:schemeClr val="tx1"/>
              </a:solidFill>
            </a:endParaRPr>
          </a:p>
        </p:txBody>
      </p:sp>
      <p:pic>
        <p:nvPicPr>
          <p:cNvPr id="56" name="Picture 55"/>
          <p:cNvPicPr>
            <a:picLocks/>
          </p:cNvPicPr>
          <p:nvPr/>
        </p:nvPicPr>
        <p:blipFill>
          <a:blip r:embed="rId26" cstate="print">
            <a:extLst>
              <a:ext uri="{28A0092B-C50C-407E-A947-70E740481C1C}">
                <a14:useLocalDpi xmlns:a14="http://schemas.microsoft.com/office/drawing/2010/main" val="0"/>
              </a:ext>
            </a:extLst>
          </a:blip>
          <a:stretch>
            <a:fillRect/>
          </a:stretch>
        </p:blipFill>
        <p:spPr bwMode="gray">
          <a:xfrm>
            <a:off x="3445135" y="2232224"/>
            <a:ext cx="660134" cy="438582"/>
          </a:xfrm>
          <a:prstGeom prst="rect">
            <a:avLst/>
          </a:prstGeom>
          <a:noFill/>
          <a:ln>
            <a:noFill/>
          </a:ln>
        </p:spPr>
      </p:pic>
      <p:pic>
        <p:nvPicPr>
          <p:cNvPr id="57" name="Picture 56"/>
          <p:cNvPicPr>
            <a:picLocks/>
          </p:cNvPicPr>
          <p:nvPr/>
        </p:nvPicPr>
        <p:blipFill>
          <a:blip r:embed="rId27" cstate="print">
            <a:extLst>
              <a:ext uri="{28A0092B-C50C-407E-A947-70E740481C1C}">
                <a14:useLocalDpi xmlns:a14="http://schemas.microsoft.com/office/drawing/2010/main" val="0"/>
              </a:ext>
            </a:extLst>
          </a:blip>
          <a:stretch>
            <a:fillRect/>
          </a:stretch>
        </p:blipFill>
        <p:spPr bwMode="gray">
          <a:xfrm>
            <a:off x="3445135" y="3274644"/>
            <a:ext cx="660134" cy="438582"/>
          </a:xfrm>
          <a:prstGeom prst="rect">
            <a:avLst/>
          </a:prstGeom>
          <a:noFill/>
          <a:ln>
            <a:noFill/>
          </a:ln>
        </p:spPr>
      </p:pic>
      <p:pic>
        <p:nvPicPr>
          <p:cNvPr id="58" name="Picture 57"/>
          <p:cNvPicPr>
            <a:picLocks/>
          </p:cNvPicPr>
          <p:nvPr/>
        </p:nvPicPr>
        <p:blipFill>
          <a:blip r:embed="rId28" cstate="print">
            <a:extLst>
              <a:ext uri="{28A0092B-C50C-407E-A947-70E740481C1C}">
                <a14:useLocalDpi xmlns:a14="http://schemas.microsoft.com/office/drawing/2010/main" val="0"/>
              </a:ext>
            </a:extLst>
          </a:blip>
          <a:stretch>
            <a:fillRect/>
          </a:stretch>
        </p:blipFill>
        <p:spPr bwMode="gray">
          <a:xfrm>
            <a:off x="3445135" y="2753434"/>
            <a:ext cx="660134" cy="438582"/>
          </a:xfrm>
          <a:prstGeom prst="rect">
            <a:avLst/>
          </a:prstGeom>
          <a:noFill/>
        </p:spPr>
      </p:pic>
      <p:pic>
        <p:nvPicPr>
          <p:cNvPr id="59" name="Picture 58"/>
          <p:cNvPicPr>
            <a:picLocks/>
          </p:cNvPicPr>
          <p:nvPr/>
        </p:nvPicPr>
        <p:blipFill>
          <a:blip r:embed="rId29" cstate="print">
            <a:extLst>
              <a:ext uri="{28A0092B-C50C-407E-A947-70E740481C1C}">
                <a14:useLocalDpi xmlns:a14="http://schemas.microsoft.com/office/drawing/2010/main" val="0"/>
              </a:ext>
            </a:extLst>
          </a:blip>
          <a:stretch>
            <a:fillRect/>
          </a:stretch>
        </p:blipFill>
        <p:spPr bwMode="gray">
          <a:xfrm>
            <a:off x="3445135" y="3795854"/>
            <a:ext cx="660134" cy="438582"/>
          </a:xfrm>
          <a:prstGeom prst="rect">
            <a:avLst/>
          </a:prstGeom>
          <a:noFill/>
          <a:ln>
            <a:noFill/>
          </a:ln>
        </p:spPr>
      </p:pic>
      <p:sp>
        <p:nvSpPr>
          <p:cNvPr id="60" name="TextBox 59"/>
          <p:cNvSpPr txBox="1">
            <a:spLocks/>
          </p:cNvSpPr>
          <p:nvPr/>
        </p:nvSpPr>
        <p:spPr bwMode="gray">
          <a:xfrm>
            <a:off x="4181820" y="5371664"/>
            <a:ext cx="2165505" cy="332399"/>
          </a:xfrm>
          <a:prstGeom prst="rect">
            <a:avLst/>
          </a:prstGeom>
          <a:noFill/>
        </p:spPr>
        <p:txBody>
          <a:bodyPr wrap="square" lIns="0" tIns="0" rIns="0" bIns="0" rtlCol="0" anchor="t" anchorCtr="0">
            <a:spAutoFit/>
          </a:bodyPr>
          <a:lstStyle/>
          <a:p>
            <a:pPr>
              <a:lnSpc>
                <a:spcPct val="90000"/>
              </a:lnSpc>
            </a:pPr>
            <a:r>
              <a:rPr lang="en-US" sz="1200" b="1" dirty="0">
                <a:solidFill>
                  <a:srgbClr val="3B4C56"/>
                </a:solidFill>
                <a:latin typeface="+mn-lt"/>
              </a:rPr>
              <a:t>Digital supply chain collaboration </a:t>
            </a:r>
            <a:br>
              <a:rPr lang="en-US" sz="1200" b="1" dirty="0">
                <a:solidFill>
                  <a:srgbClr val="3B4C56"/>
                </a:solidFill>
                <a:latin typeface="+mn-lt"/>
              </a:rPr>
            </a:br>
            <a:r>
              <a:rPr lang="en-US" sz="1200" b="1" dirty="0">
                <a:solidFill>
                  <a:srgbClr val="3B4C56"/>
                </a:solidFill>
                <a:latin typeface="+mn-lt"/>
              </a:rPr>
              <a:t>and visibility</a:t>
            </a:r>
          </a:p>
        </p:txBody>
      </p:sp>
      <p:pic>
        <p:nvPicPr>
          <p:cNvPr id="61" name="Picture 60"/>
          <p:cNvPicPr>
            <a:picLocks/>
          </p:cNvPicPr>
          <p:nvPr/>
        </p:nvPicPr>
        <p:blipFill>
          <a:blip r:embed="rId30" cstate="print">
            <a:extLst>
              <a:ext uri="{28A0092B-C50C-407E-A947-70E740481C1C}">
                <a14:useLocalDpi xmlns:a14="http://schemas.microsoft.com/office/drawing/2010/main" val="0"/>
              </a:ext>
            </a:extLst>
          </a:blip>
          <a:stretch>
            <a:fillRect/>
          </a:stretch>
        </p:blipFill>
        <p:spPr bwMode="gray">
          <a:xfrm>
            <a:off x="3445135" y="5344444"/>
            <a:ext cx="660134" cy="438582"/>
          </a:xfrm>
          <a:prstGeom prst="rect">
            <a:avLst/>
          </a:prstGeom>
          <a:noFill/>
          <a:ln>
            <a:noFill/>
          </a:ln>
        </p:spPr>
      </p:pic>
      <p:sp>
        <p:nvSpPr>
          <p:cNvPr id="62" name="TextBox 61"/>
          <p:cNvSpPr txBox="1">
            <a:spLocks/>
          </p:cNvSpPr>
          <p:nvPr/>
        </p:nvSpPr>
        <p:spPr bwMode="gray">
          <a:xfrm>
            <a:off x="4181820" y="6021209"/>
            <a:ext cx="2165505" cy="166199"/>
          </a:xfrm>
          <a:prstGeom prst="rect">
            <a:avLst/>
          </a:prstGeom>
          <a:noFill/>
        </p:spPr>
        <p:txBody>
          <a:bodyPr wrap="square" lIns="0" tIns="0" rIns="0" bIns="0" rtlCol="0" anchor="t" anchorCtr="0">
            <a:spAutoFit/>
          </a:bodyPr>
          <a:lstStyle/>
          <a:p>
            <a:pPr>
              <a:lnSpc>
                <a:spcPct val="90000"/>
              </a:lnSpc>
            </a:pPr>
            <a:r>
              <a:rPr lang="en-US" sz="1200" b="1" dirty="0">
                <a:solidFill>
                  <a:srgbClr val="3B4C56"/>
                </a:solidFill>
                <a:latin typeface="+mn-lt"/>
              </a:rPr>
              <a:t>Digital twin</a:t>
            </a:r>
          </a:p>
        </p:txBody>
      </p:sp>
      <p:pic>
        <p:nvPicPr>
          <p:cNvPr id="63" name="Picture 62"/>
          <p:cNvPicPr>
            <a:picLocks/>
          </p:cNvPicPr>
          <p:nvPr/>
        </p:nvPicPr>
        <p:blipFill rotWithShape="1">
          <a:blip r:embed="rId31" cstate="print">
            <a:extLst>
              <a:ext uri="{28A0092B-C50C-407E-A947-70E740481C1C}">
                <a14:useLocalDpi xmlns:a14="http://schemas.microsoft.com/office/drawing/2010/main" val="0"/>
              </a:ext>
            </a:extLst>
          </a:blip>
          <a:srcRect l="8589" r="5549"/>
          <a:stretch/>
        </p:blipFill>
        <p:spPr bwMode="gray">
          <a:xfrm>
            <a:off x="3445135" y="5839380"/>
            <a:ext cx="660134" cy="438582"/>
          </a:xfrm>
          <a:prstGeom prst="rect">
            <a:avLst/>
          </a:prstGeom>
          <a:noFill/>
          <a:ln>
            <a:noFill/>
          </a:ln>
        </p:spPr>
      </p:pic>
      <p:pic>
        <p:nvPicPr>
          <p:cNvPr id="64" name="Picture 32"/>
          <p:cNvPicPr>
            <a:picLocks noChangeAspect="1"/>
          </p:cNvPicPr>
          <p:nvPr/>
        </p:nvPicPr>
        <p:blipFill>
          <a:blip r:embed="rId32"/>
          <a:stretch>
            <a:fillRect/>
          </a:stretch>
        </p:blipFill>
        <p:spPr bwMode="gray">
          <a:xfrm>
            <a:off x="7271725" y="4943152"/>
            <a:ext cx="901603" cy="219719"/>
          </a:xfrm>
          <a:prstGeom prst="rect">
            <a:avLst/>
          </a:prstGeom>
        </p:spPr>
      </p:pic>
      <p:pic>
        <p:nvPicPr>
          <p:cNvPr id="65" name="Picture 42"/>
          <p:cNvPicPr>
            <a:picLocks noChangeAspect="1"/>
          </p:cNvPicPr>
          <p:nvPr/>
        </p:nvPicPr>
        <p:blipFill>
          <a:blip r:embed="rId33"/>
          <a:stretch>
            <a:fillRect/>
          </a:stretch>
        </p:blipFill>
        <p:spPr bwMode="gray">
          <a:xfrm>
            <a:off x="8289811" y="4951982"/>
            <a:ext cx="706858" cy="200053"/>
          </a:xfrm>
          <a:prstGeom prst="rect">
            <a:avLst/>
          </a:prstGeom>
        </p:spPr>
      </p:pic>
      <p:pic>
        <p:nvPicPr>
          <p:cNvPr id="66" name="Picture 45"/>
          <p:cNvPicPr>
            <a:picLocks noChangeAspect="1"/>
          </p:cNvPicPr>
          <p:nvPr/>
        </p:nvPicPr>
        <p:blipFill rotWithShape="1">
          <a:blip r:embed="rId34">
            <a:extLst>
              <a:ext uri="{28A0092B-C50C-407E-A947-70E740481C1C}">
                <a14:useLocalDpi xmlns:a14="http://schemas.microsoft.com/office/drawing/2010/main" val="0"/>
              </a:ext>
            </a:extLst>
          </a:blip>
          <a:srcRect b="61805"/>
          <a:stretch/>
        </p:blipFill>
        <p:spPr bwMode="gray">
          <a:xfrm>
            <a:off x="9113151" y="4972819"/>
            <a:ext cx="1109462" cy="153643"/>
          </a:xfrm>
          <a:prstGeom prst="rect">
            <a:avLst/>
          </a:prstGeom>
        </p:spPr>
      </p:pic>
      <p:pic>
        <p:nvPicPr>
          <p:cNvPr id="67" name="Picture 66"/>
          <p:cNvPicPr>
            <a:picLocks/>
          </p:cNvPicPr>
          <p:nvPr/>
        </p:nvPicPr>
        <p:blipFill>
          <a:blip r:embed="rId35"/>
          <a:stretch>
            <a:fillRect/>
          </a:stretch>
        </p:blipFill>
        <p:spPr>
          <a:xfrm>
            <a:off x="6544142" y="4954501"/>
            <a:ext cx="611100" cy="194443"/>
          </a:xfrm>
          <a:prstGeom prst="rect">
            <a:avLst/>
          </a:prstGeom>
        </p:spPr>
      </p:pic>
      <p:sp>
        <p:nvSpPr>
          <p:cNvPr id="68" name="TextBox 67"/>
          <p:cNvSpPr txBox="1">
            <a:spLocks/>
          </p:cNvSpPr>
          <p:nvPr/>
        </p:nvSpPr>
        <p:spPr bwMode="gray">
          <a:xfrm>
            <a:off x="4181820" y="4935283"/>
            <a:ext cx="2165505" cy="166199"/>
          </a:xfrm>
          <a:prstGeom prst="rect">
            <a:avLst/>
          </a:prstGeom>
          <a:noFill/>
        </p:spPr>
        <p:txBody>
          <a:bodyPr wrap="square" lIns="0" tIns="0" rIns="0" bIns="0" rtlCol="0" anchor="t" anchorCtr="0">
            <a:spAutoFit/>
          </a:bodyPr>
          <a:lstStyle/>
          <a:p>
            <a:pPr>
              <a:lnSpc>
                <a:spcPct val="90000"/>
              </a:lnSpc>
            </a:pPr>
            <a:r>
              <a:rPr lang="en-US" sz="1200" b="1" dirty="0">
                <a:solidFill>
                  <a:srgbClr val="3B4C56"/>
                </a:solidFill>
                <a:latin typeface="+mn-lt"/>
              </a:rPr>
              <a:t>Digital standard work</a:t>
            </a:r>
          </a:p>
        </p:txBody>
      </p:sp>
      <p:pic>
        <p:nvPicPr>
          <p:cNvPr id="69" name="Picture 68"/>
          <p:cNvPicPr>
            <a:picLocks/>
          </p:cNvPicPr>
          <p:nvPr/>
        </p:nvPicPr>
        <p:blipFill>
          <a:blip r:embed="rId36" cstate="print">
            <a:extLst>
              <a:ext uri="{28A0092B-C50C-407E-A947-70E740481C1C}">
                <a14:useLocalDpi xmlns:a14="http://schemas.microsoft.com/office/drawing/2010/main" val="0"/>
              </a:ext>
            </a:extLst>
          </a:blip>
          <a:stretch>
            <a:fillRect/>
          </a:stretch>
        </p:blipFill>
        <p:spPr bwMode="gray">
          <a:xfrm>
            <a:off x="3445135" y="4830754"/>
            <a:ext cx="660134" cy="438582"/>
          </a:xfrm>
          <a:prstGeom prst="rect">
            <a:avLst/>
          </a:prstGeom>
          <a:noFill/>
          <a:ln>
            <a:noFill/>
          </a:ln>
        </p:spPr>
      </p:pic>
      <p:pic>
        <p:nvPicPr>
          <p:cNvPr id="70" name="Picture 69"/>
          <p:cNvPicPr>
            <a:picLocks/>
          </p:cNvPicPr>
          <p:nvPr/>
        </p:nvPicPr>
        <p:blipFill>
          <a:blip r:embed="rId37" cstate="print">
            <a:extLst>
              <a:ext uri="{28A0092B-C50C-407E-A947-70E740481C1C}">
                <a14:useLocalDpi xmlns:a14="http://schemas.microsoft.com/office/drawing/2010/main" val="0"/>
              </a:ext>
            </a:extLst>
          </a:blip>
          <a:stretch>
            <a:fillRect/>
          </a:stretch>
        </p:blipFill>
        <p:spPr bwMode="gray">
          <a:xfrm>
            <a:off x="3445135" y="4317064"/>
            <a:ext cx="660134" cy="438582"/>
          </a:xfrm>
          <a:prstGeom prst="rect">
            <a:avLst/>
          </a:prstGeom>
          <a:noFill/>
          <a:ln>
            <a:noFill/>
          </a:ln>
        </p:spPr>
      </p:pic>
      <p:sp>
        <p:nvSpPr>
          <p:cNvPr id="71" name="Rectangle 70"/>
          <p:cNvSpPr>
            <a:spLocks/>
          </p:cNvSpPr>
          <p:nvPr/>
        </p:nvSpPr>
        <p:spPr bwMode="gray">
          <a:xfrm>
            <a:off x="620889" y="5254641"/>
            <a:ext cx="2281297" cy="993428"/>
          </a:xfrm>
          <a:prstGeom prst="rect">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1999" tIns="71999" rIns="71999" bIns="71999" rtlCol="0" anchor="ctr" anchorCtr="0">
            <a:noAutofit/>
          </a:bodyPr>
          <a:lstStyle/>
          <a:p>
            <a:r>
              <a:rPr lang="en-US" sz="1200" b="1" dirty="0">
                <a:solidFill>
                  <a:schemeClr val="bg1"/>
                </a:solidFill>
              </a:rPr>
              <a:t>Increase efficiency in value chain coordination</a:t>
            </a:r>
            <a:endParaRPr lang="en-US" sz="1200" dirty="0">
              <a:solidFill>
                <a:schemeClr val="bg1"/>
              </a:solidFill>
            </a:endParaRPr>
          </a:p>
        </p:txBody>
      </p:sp>
      <p:sp>
        <p:nvSpPr>
          <p:cNvPr id="72" name="Rectangle 71"/>
          <p:cNvSpPr>
            <a:spLocks/>
          </p:cNvSpPr>
          <p:nvPr/>
        </p:nvSpPr>
        <p:spPr bwMode="gray">
          <a:xfrm>
            <a:off x="620889" y="4269588"/>
            <a:ext cx="2281297" cy="951885"/>
          </a:xfrm>
          <a:prstGeom prst="rect">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71999" tIns="71999" rIns="71999" bIns="71999" rtlCol="0" anchor="ctr" anchorCtr="0">
            <a:noAutofit/>
          </a:bodyPr>
          <a:lstStyle/>
          <a:p>
            <a:r>
              <a:rPr lang="en-US" sz="1200" b="1" dirty="0">
                <a:solidFill>
                  <a:schemeClr val="bg1"/>
                </a:solidFill>
              </a:rPr>
              <a:t>Increase operator safety </a:t>
            </a:r>
            <a:r>
              <a:rPr lang="en-US" sz="1200" dirty="0">
                <a:solidFill>
                  <a:schemeClr val="bg1"/>
                </a:solidFill>
              </a:rPr>
              <a:t>and reduce associated costs</a:t>
            </a:r>
          </a:p>
        </p:txBody>
      </p:sp>
      <p:cxnSp>
        <p:nvCxnSpPr>
          <p:cNvPr id="73" name="Elbow Connector 72"/>
          <p:cNvCxnSpPr>
            <a:stCxn id="50" idx="3"/>
            <a:endCxn id="51" idx="1"/>
          </p:cNvCxnSpPr>
          <p:nvPr/>
        </p:nvCxnSpPr>
        <p:spPr bwMode="gray">
          <a:xfrm>
            <a:off x="2902186" y="1686518"/>
            <a:ext cx="542949" cy="243787"/>
          </a:xfrm>
          <a:prstGeom prst="bentConnector3">
            <a:avLst>
              <a:gd name="adj1" fmla="val 50000"/>
            </a:avLst>
          </a:prstGeom>
          <a:ln w="12700">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74" name="Elbow Connector 73"/>
          <p:cNvCxnSpPr>
            <a:stCxn id="50" idx="3"/>
            <a:endCxn id="56" idx="1"/>
          </p:cNvCxnSpPr>
          <p:nvPr/>
        </p:nvCxnSpPr>
        <p:spPr bwMode="gray">
          <a:xfrm>
            <a:off x="2902186" y="1686518"/>
            <a:ext cx="542949" cy="764997"/>
          </a:xfrm>
          <a:prstGeom prst="bentConnector3">
            <a:avLst>
              <a:gd name="adj1" fmla="val 50000"/>
            </a:avLst>
          </a:prstGeom>
          <a:ln w="12700">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75" name="Elbow Connector 74"/>
          <p:cNvCxnSpPr>
            <a:stCxn id="48" idx="3"/>
            <a:endCxn id="58" idx="1"/>
          </p:cNvCxnSpPr>
          <p:nvPr/>
        </p:nvCxnSpPr>
        <p:spPr bwMode="gray">
          <a:xfrm>
            <a:off x="2902186" y="2713112"/>
            <a:ext cx="542949" cy="259613"/>
          </a:xfrm>
          <a:prstGeom prst="bentConnector3">
            <a:avLst>
              <a:gd name="adj1" fmla="val 50000"/>
            </a:avLst>
          </a:prstGeom>
          <a:ln w="12700">
            <a:solidFill>
              <a:srgbClr val="FF0000"/>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76" name="Elbow Connector 75"/>
          <p:cNvCxnSpPr>
            <a:stCxn id="48" idx="3"/>
            <a:endCxn id="57" idx="1"/>
          </p:cNvCxnSpPr>
          <p:nvPr/>
        </p:nvCxnSpPr>
        <p:spPr bwMode="gray">
          <a:xfrm>
            <a:off x="2902186" y="2713112"/>
            <a:ext cx="542949" cy="780823"/>
          </a:xfrm>
          <a:prstGeom prst="bentConnector3">
            <a:avLst>
              <a:gd name="adj1" fmla="val 50000"/>
            </a:avLst>
          </a:prstGeom>
          <a:ln w="12700">
            <a:solidFill>
              <a:srgbClr val="FF0000"/>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77" name="Elbow Connector 76"/>
          <p:cNvCxnSpPr>
            <a:stCxn id="48" idx="3"/>
            <a:endCxn id="59" idx="1"/>
          </p:cNvCxnSpPr>
          <p:nvPr/>
        </p:nvCxnSpPr>
        <p:spPr bwMode="gray">
          <a:xfrm>
            <a:off x="2902186" y="2713112"/>
            <a:ext cx="542949" cy="1302033"/>
          </a:xfrm>
          <a:prstGeom prst="bentConnector3">
            <a:avLst>
              <a:gd name="adj1" fmla="val 50000"/>
            </a:avLst>
          </a:prstGeom>
          <a:ln w="12700">
            <a:solidFill>
              <a:srgbClr val="FF0000"/>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78" name="Elbow Connector 77"/>
          <p:cNvCxnSpPr>
            <a:stCxn id="48" idx="3"/>
            <a:endCxn id="70" idx="1"/>
          </p:cNvCxnSpPr>
          <p:nvPr/>
        </p:nvCxnSpPr>
        <p:spPr bwMode="gray">
          <a:xfrm>
            <a:off x="2902186" y="2713112"/>
            <a:ext cx="542949" cy="1823243"/>
          </a:xfrm>
          <a:prstGeom prst="bentConnector3">
            <a:avLst>
              <a:gd name="adj1" fmla="val 50000"/>
            </a:avLst>
          </a:prstGeom>
          <a:ln w="12700">
            <a:solidFill>
              <a:srgbClr val="FF0000"/>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902186" y="3739706"/>
            <a:ext cx="193210" cy="0"/>
          </a:xfrm>
          <a:prstGeom prst="line">
            <a:avLst/>
          </a:prstGeom>
          <a:ln w="12700">
            <a:solidFill>
              <a:srgbClr val="7030A0"/>
            </a:solidFill>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094205" y="4662464"/>
            <a:ext cx="350044" cy="0"/>
          </a:xfrm>
          <a:prstGeom prst="line">
            <a:avLst/>
          </a:prstGeom>
          <a:ln w="12700">
            <a:solidFill>
              <a:srgbClr val="7030A0"/>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sp>
        <p:nvSpPr>
          <p:cNvPr id="81" name="Arc 80"/>
          <p:cNvSpPr/>
          <p:nvPr/>
        </p:nvSpPr>
        <p:spPr>
          <a:xfrm rot="5400000">
            <a:off x="3055631" y="2677910"/>
            <a:ext cx="68382" cy="68380"/>
          </a:xfrm>
          <a:prstGeom prst="arc">
            <a:avLst>
              <a:gd name="adj1" fmla="val 10697364"/>
              <a:gd name="adj2" fmla="val 0"/>
            </a:avLst>
          </a:prstGeom>
          <a:noFill/>
          <a:ln w="12700">
            <a:solidFill>
              <a:srgbClr val="7030A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2" name="Freeform 81"/>
          <p:cNvSpPr/>
          <p:nvPr/>
        </p:nvSpPr>
        <p:spPr>
          <a:xfrm>
            <a:off x="3095396" y="2568551"/>
            <a:ext cx="347663" cy="111919"/>
          </a:xfrm>
          <a:custGeom>
            <a:avLst/>
            <a:gdLst>
              <a:gd name="connsiteX0" fmla="*/ 0 w 347663"/>
              <a:gd name="connsiteY0" fmla="*/ 100013 h 100013"/>
              <a:gd name="connsiteX1" fmla="*/ 0 w 347663"/>
              <a:gd name="connsiteY1" fmla="*/ 0 h 100013"/>
              <a:gd name="connsiteX2" fmla="*/ 347663 w 347663"/>
              <a:gd name="connsiteY2" fmla="*/ 0 h 100013"/>
            </a:gdLst>
            <a:ahLst/>
            <a:cxnLst>
              <a:cxn ang="0">
                <a:pos x="connsiteX0" y="connsiteY0"/>
              </a:cxn>
              <a:cxn ang="0">
                <a:pos x="connsiteX1" y="connsiteY1"/>
              </a:cxn>
              <a:cxn ang="0">
                <a:pos x="connsiteX2" y="connsiteY2"/>
              </a:cxn>
            </a:cxnLst>
            <a:rect l="l" t="t" r="r" b="b"/>
            <a:pathLst>
              <a:path w="347663" h="100013">
                <a:moveTo>
                  <a:pt x="0" y="100013"/>
                </a:moveTo>
                <a:lnTo>
                  <a:pt x="0" y="0"/>
                </a:lnTo>
                <a:lnTo>
                  <a:pt x="347663" y="0"/>
                </a:lnTo>
              </a:path>
            </a:pathLst>
          </a:custGeom>
          <a:ln w="12700">
            <a:solidFill>
              <a:srgbClr val="7030A0"/>
            </a:solidFill>
            <a:headEnd type="none" w="med" len="sm"/>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sp>
        <p:nvSpPr>
          <p:cNvPr id="83" name="Freeform 82"/>
          <p:cNvSpPr/>
          <p:nvPr/>
        </p:nvSpPr>
        <p:spPr>
          <a:xfrm flipV="1">
            <a:off x="3095396" y="2747139"/>
            <a:ext cx="347663" cy="2285636"/>
          </a:xfrm>
          <a:custGeom>
            <a:avLst/>
            <a:gdLst>
              <a:gd name="connsiteX0" fmla="*/ 0 w 347663"/>
              <a:gd name="connsiteY0" fmla="*/ 100013 h 100013"/>
              <a:gd name="connsiteX1" fmla="*/ 0 w 347663"/>
              <a:gd name="connsiteY1" fmla="*/ 0 h 100013"/>
              <a:gd name="connsiteX2" fmla="*/ 347663 w 347663"/>
              <a:gd name="connsiteY2" fmla="*/ 0 h 100013"/>
            </a:gdLst>
            <a:ahLst/>
            <a:cxnLst>
              <a:cxn ang="0">
                <a:pos x="connsiteX0" y="connsiteY0"/>
              </a:cxn>
              <a:cxn ang="0">
                <a:pos x="connsiteX1" y="connsiteY1"/>
              </a:cxn>
              <a:cxn ang="0">
                <a:pos x="connsiteX2" y="connsiteY2"/>
              </a:cxn>
            </a:cxnLst>
            <a:rect l="l" t="t" r="r" b="b"/>
            <a:pathLst>
              <a:path w="347663" h="100013">
                <a:moveTo>
                  <a:pt x="0" y="100013"/>
                </a:moveTo>
                <a:lnTo>
                  <a:pt x="0" y="0"/>
                </a:lnTo>
                <a:lnTo>
                  <a:pt x="347663" y="0"/>
                </a:lnTo>
              </a:path>
            </a:pathLst>
          </a:custGeom>
          <a:ln w="12700">
            <a:solidFill>
              <a:srgbClr val="7030A0"/>
            </a:solidFill>
            <a:headEnd type="none" w="med" len="sm"/>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cxnSp>
        <p:nvCxnSpPr>
          <p:cNvPr id="84" name="Straight Connector 83"/>
          <p:cNvCxnSpPr/>
          <p:nvPr/>
        </p:nvCxnSpPr>
        <p:spPr>
          <a:xfrm>
            <a:off x="2902186" y="4765518"/>
            <a:ext cx="52716" cy="0"/>
          </a:xfrm>
          <a:prstGeom prst="line">
            <a:avLst/>
          </a:prstGeom>
          <a:ln w="12700">
            <a:solidFill>
              <a:srgbClr val="00B050"/>
            </a:solidFill>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2951668" y="3816327"/>
            <a:ext cx="0" cy="954881"/>
          </a:xfrm>
          <a:prstGeom prst="line">
            <a:avLst/>
          </a:prstGeom>
          <a:ln w="12700">
            <a:solidFill>
              <a:srgbClr val="00B050"/>
            </a:solidFill>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86" name="Arc 85"/>
          <p:cNvSpPr/>
          <p:nvPr/>
        </p:nvSpPr>
        <p:spPr>
          <a:xfrm>
            <a:off x="3061740" y="4363679"/>
            <a:ext cx="68382" cy="68380"/>
          </a:xfrm>
          <a:prstGeom prst="arc">
            <a:avLst>
              <a:gd name="adj1" fmla="val 10697364"/>
              <a:gd name="adj2" fmla="val 0"/>
            </a:avLst>
          </a:prstGeom>
          <a:noFill/>
          <a:ln w="12700">
            <a:solidFill>
              <a:srgbClr val="00B05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87" name="Straight Connector 86"/>
          <p:cNvCxnSpPr/>
          <p:nvPr/>
        </p:nvCxnSpPr>
        <p:spPr>
          <a:xfrm flipV="1">
            <a:off x="2951668" y="3768703"/>
            <a:ext cx="0" cy="959642"/>
          </a:xfrm>
          <a:prstGeom prst="line">
            <a:avLst/>
          </a:prstGeom>
          <a:ln w="12700">
            <a:solidFill>
              <a:srgbClr val="00B050"/>
            </a:solidFill>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86" idx="2"/>
          </p:cNvCxnSpPr>
          <p:nvPr/>
        </p:nvCxnSpPr>
        <p:spPr>
          <a:xfrm>
            <a:off x="3130122" y="4397869"/>
            <a:ext cx="314127" cy="0"/>
          </a:xfrm>
          <a:prstGeom prst="line">
            <a:avLst/>
          </a:prstGeom>
          <a:ln w="12700">
            <a:solidFill>
              <a:srgbClr val="00B050"/>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947759" y="4397869"/>
            <a:ext cx="114296" cy="0"/>
          </a:xfrm>
          <a:prstGeom prst="line">
            <a:avLst/>
          </a:prstGeom>
          <a:ln w="12700">
            <a:solidFill>
              <a:srgbClr val="00B050"/>
            </a:solidFill>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3202552" y="2326973"/>
            <a:ext cx="241697" cy="0"/>
          </a:xfrm>
          <a:prstGeom prst="line">
            <a:avLst/>
          </a:prstGeom>
          <a:ln w="12700">
            <a:solidFill>
              <a:srgbClr val="00B050"/>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947759" y="2326973"/>
            <a:ext cx="197643" cy="0"/>
          </a:xfrm>
          <a:prstGeom prst="line">
            <a:avLst/>
          </a:prstGeom>
          <a:ln w="12700">
            <a:solidFill>
              <a:srgbClr val="00B050"/>
            </a:solidFill>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92" name="Arc 91"/>
          <p:cNvSpPr/>
          <p:nvPr/>
        </p:nvSpPr>
        <p:spPr>
          <a:xfrm rot="5400000">
            <a:off x="2912715" y="3706064"/>
            <a:ext cx="68382" cy="68380"/>
          </a:xfrm>
          <a:prstGeom prst="arc">
            <a:avLst>
              <a:gd name="adj1" fmla="val 10697364"/>
              <a:gd name="adj2" fmla="val 0"/>
            </a:avLst>
          </a:prstGeom>
          <a:noFill/>
          <a:ln w="12700">
            <a:solidFill>
              <a:srgbClr val="00B05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93" name="Straight Connector 92"/>
          <p:cNvCxnSpPr/>
          <p:nvPr/>
        </p:nvCxnSpPr>
        <p:spPr>
          <a:xfrm flipV="1">
            <a:off x="2951668" y="2742383"/>
            <a:ext cx="0" cy="964406"/>
          </a:xfrm>
          <a:prstGeom prst="line">
            <a:avLst/>
          </a:prstGeom>
          <a:ln w="12700">
            <a:solidFill>
              <a:srgbClr val="00B050"/>
            </a:solidFill>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94" name="Arc 93"/>
          <p:cNvSpPr/>
          <p:nvPr/>
        </p:nvSpPr>
        <p:spPr>
          <a:xfrm rot="5400000">
            <a:off x="2912715" y="2677910"/>
            <a:ext cx="68382" cy="68380"/>
          </a:xfrm>
          <a:prstGeom prst="arc">
            <a:avLst>
              <a:gd name="adj1" fmla="val 10697364"/>
              <a:gd name="adj2" fmla="val 0"/>
            </a:avLst>
          </a:prstGeom>
          <a:noFill/>
          <a:ln w="12700">
            <a:solidFill>
              <a:srgbClr val="00B05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95" name="Straight Connector 94"/>
          <p:cNvCxnSpPr/>
          <p:nvPr/>
        </p:nvCxnSpPr>
        <p:spPr>
          <a:xfrm flipV="1">
            <a:off x="2951668" y="2323283"/>
            <a:ext cx="0" cy="354806"/>
          </a:xfrm>
          <a:prstGeom prst="line">
            <a:avLst/>
          </a:prstGeom>
          <a:ln w="12700">
            <a:solidFill>
              <a:srgbClr val="00B050"/>
            </a:solidFill>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96" name="Arc 95"/>
          <p:cNvSpPr/>
          <p:nvPr/>
        </p:nvSpPr>
        <p:spPr>
          <a:xfrm>
            <a:off x="3141311" y="2295164"/>
            <a:ext cx="68382" cy="68380"/>
          </a:xfrm>
          <a:prstGeom prst="arc">
            <a:avLst>
              <a:gd name="adj1" fmla="val 10697364"/>
              <a:gd name="adj2" fmla="val 0"/>
            </a:avLst>
          </a:prstGeom>
          <a:noFill/>
          <a:ln w="12700">
            <a:solidFill>
              <a:srgbClr val="00B05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97" name="Elbow Connector 96"/>
          <p:cNvCxnSpPr>
            <a:stCxn id="71" idx="3"/>
            <a:endCxn id="61" idx="1"/>
          </p:cNvCxnSpPr>
          <p:nvPr/>
        </p:nvCxnSpPr>
        <p:spPr>
          <a:xfrm flipV="1">
            <a:off x="2902186" y="5563735"/>
            <a:ext cx="542949" cy="187620"/>
          </a:xfrm>
          <a:prstGeom prst="bentConnector3">
            <a:avLst/>
          </a:prstGeom>
          <a:ln w="12700">
            <a:solidFill>
              <a:srgbClr val="FFD040"/>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98" name="Elbow Connector 97"/>
          <p:cNvCxnSpPr>
            <a:stCxn id="71" idx="3"/>
            <a:endCxn id="63" idx="1"/>
          </p:cNvCxnSpPr>
          <p:nvPr/>
        </p:nvCxnSpPr>
        <p:spPr>
          <a:xfrm>
            <a:off x="2902186" y="5751355"/>
            <a:ext cx="542949" cy="307316"/>
          </a:xfrm>
          <a:prstGeom prst="bentConnector3">
            <a:avLst/>
          </a:prstGeom>
          <a:ln w="12700">
            <a:solidFill>
              <a:srgbClr val="FFD040"/>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pic>
        <p:nvPicPr>
          <p:cNvPr id="99" name="Picture 235"/>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bwMode="gray">
          <a:xfrm>
            <a:off x="6572860" y="2358332"/>
            <a:ext cx="566177" cy="140643"/>
          </a:xfrm>
          <a:prstGeom prst="rect">
            <a:avLst/>
          </a:prstGeom>
        </p:spPr>
      </p:pic>
      <p:pic>
        <p:nvPicPr>
          <p:cNvPr id="100" name="Picture 239"/>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bwMode="gray">
          <a:xfrm>
            <a:off x="7249042" y="2327684"/>
            <a:ext cx="399249" cy="223579"/>
          </a:xfrm>
          <a:prstGeom prst="rect">
            <a:avLst/>
          </a:prstGeom>
        </p:spPr>
      </p:pic>
      <p:pic>
        <p:nvPicPr>
          <p:cNvPr id="101" name="Picture 241"/>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bwMode="gray">
          <a:xfrm>
            <a:off x="7758296" y="2374664"/>
            <a:ext cx="573760" cy="96451"/>
          </a:xfrm>
          <a:prstGeom prst="rect">
            <a:avLst/>
          </a:prstGeom>
        </p:spPr>
      </p:pic>
      <p:pic>
        <p:nvPicPr>
          <p:cNvPr id="102" name="Picture 245"/>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bwMode="gray">
          <a:xfrm>
            <a:off x="8442061" y="2317003"/>
            <a:ext cx="789020" cy="252486"/>
          </a:xfrm>
          <a:prstGeom prst="rect">
            <a:avLst/>
          </a:prstGeom>
        </p:spPr>
      </p:pic>
      <p:pic>
        <p:nvPicPr>
          <p:cNvPr id="103" name="Picture 247"/>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bwMode="gray">
          <a:xfrm>
            <a:off x="10533881" y="2351628"/>
            <a:ext cx="668571" cy="158786"/>
          </a:xfrm>
          <a:prstGeom prst="rect">
            <a:avLst/>
          </a:prstGeom>
        </p:spPr>
      </p:pic>
      <p:pic>
        <p:nvPicPr>
          <p:cNvPr id="104" name="Picture 249"/>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bwMode="gray">
          <a:xfrm>
            <a:off x="10091725" y="2287564"/>
            <a:ext cx="332151" cy="332151"/>
          </a:xfrm>
          <a:prstGeom prst="rect">
            <a:avLst/>
          </a:prstGeom>
        </p:spPr>
      </p:pic>
      <p:pic>
        <p:nvPicPr>
          <p:cNvPr id="105" name="Picture 104"/>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9341086" y="2338997"/>
            <a:ext cx="640634" cy="211117"/>
          </a:xfrm>
          <a:prstGeom prst="rect">
            <a:avLst/>
          </a:prstGeom>
        </p:spPr>
      </p:pic>
      <p:pic>
        <p:nvPicPr>
          <p:cNvPr id="106" name="Picture 167"/>
          <p:cNvPicPr>
            <a:picLocks noChangeAspect="1"/>
          </p:cNvPicPr>
          <p:nvPr/>
        </p:nvPicPr>
        <p:blipFill rotWithShape="1">
          <a:blip r:embed="rId45"/>
          <a:srcRect t="55854"/>
          <a:stretch/>
        </p:blipFill>
        <p:spPr bwMode="gray">
          <a:xfrm>
            <a:off x="7319128" y="4427459"/>
            <a:ext cx="553194" cy="166881"/>
          </a:xfrm>
          <a:prstGeom prst="rect">
            <a:avLst/>
          </a:prstGeom>
        </p:spPr>
      </p:pic>
      <p:pic>
        <p:nvPicPr>
          <p:cNvPr id="107" name="Picture 169"/>
          <p:cNvPicPr>
            <a:picLocks noChangeAspect="1"/>
          </p:cNvPicPr>
          <p:nvPr/>
        </p:nvPicPr>
        <p:blipFill rotWithShape="1">
          <a:blip r:embed="rId46" cstate="print">
            <a:extLst>
              <a:ext uri="{28A0092B-C50C-407E-A947-70E740481C1C}">
                <a14:useLocalDpi xmlns:a14="http://schemas.microsoft.com/office/drawing/2010/main" val="0"/>
              </a:ext>
            </a:extLst>
          </a:blip>
          <a:srcRect t="19816" b="18151"/>
          <a:stretch/>
        </p:blipFill>
        <p:spPr bwMode="gray">
          <a:xfrm>
            <a:off x="10932940" y="4390708"/>
            <a:ext cx="456906" cy="283433"/>
          </a:xfrm>
          <a:prstGeom prst="rect">
            <a:avLst/>
          </a:prstGeom>
        </p:spPr>
      </p:pic>
      <p:pic>
        <p:nvPicPr>
          <p:cNvPr id="108" name="Picture 171"/>
          <p:cNvPicPr>
            <a:picLocks noChangeAspect="1"/>
          </p:cNvPicPr>
          <p:nvPr/>
        </p:nvPicPr>
        <p:blipFill rotWithShape="1">
          <a:blip r:embed="rId47" cstate="print">
            <a:extLst>
              <a:ext uri="{28A0092B-C50C-407E-A947-70E740481C1C}">
                <a14:useLocalDpi xmlns:a14="http://schemas.microsoft.com/office/drawing/2010/main" val="0"/>
              </a:ext>
            </a:extLst>
          </a:blip>
          <a:srcRect l="26791" t="13184" r="26622" b="13764"/>
          <a:stretch/>
        </p:blipFill>
        <p:spPr bwMode="gray">
          <a:xfrm>
            <a:off x="7941261" y="4377437"/>
            <a:ext cx="455511" cy="287691"/>
          </a:xfrm>
          <a:prstGeom prst="rect">
            <a:avLst/>
          </a:prstGeom>
        </p:spPr>
      </p:pic>
      <p:pic>
        <p:nvPicPr>
          <p:cNvPr id="109" name="Picture 173"/>
          <p:cNvPicPr>
            <a:picLocks noChangeAspect="1"/>
          </p:cNvPicPr>
          <p:nvPr/>
        </p:nvPicPr>
        <p:blipFill rotWithShape="1">
          <a:blip r:embed="rId48" cstate="print">
            <a:extLst>
              <a:ext uri="{28A0092B-C50C-407E-A947-70E740481C1C}">
                <a14:useLocalDpi xmlns:a14="http://schemas.microsoft.com/office/drawing/2010/main" val="0"/>
              </a:ext>
            </a:extLst>
          </a:blip>
          <a:srcRect t="29196" b="34189"/>
          <a:stretch/>
        </p:blipFill>
        <p:spPr bwMode="gray">
          <a:xfrm>
            <a:off x="10163517" y="4431031"/>
            <a:ext cx="729863" cy="267237"/>
          </a:xfrm>
          <a:prstGeom prst="rect">
            <a:avLst/>
          </a:prstGeom>
        </p:spPr>
      </p:pic>
      <p:pic>
        <p:nvPicPr>
          <p:cNvPr id="110" name="Picture 175"/>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bwMode="gray">
          <a:xfrm>
            <a:off x="9318404" y="4419211"/>
            <a:ext cx="746794" cy="224038"/>
          </a:xfrm>
          <a:prstGeom prst="rect">
            <a:avLst/>
          </a:prstGeom>
        </p:spPr>
      </p:pic>
      <p:pic>
        <p:nvPicPr>
          <p:cNvPr id="111" name="Picture 110"/>
          <p:cNvPicPr>
            <a:picLocks noChangeAspect="1"/>
          </p:cNvPicPr>
          <p:nvPr/>
        </p:nvPicPr>
        <p:blipFill rotWithShape="1">
          <a:blip r:embed="rId50" cstate="print">
            <a:extLst>
              <a:ext uri="{28A0092B-C50C-407E-A947-70E740481C1C}">
                <a14:useLocalDpi xmlns:a14="http://schemas.microsoft.com/office/drawing/2010/main" val="0"/>
              </a:ext>
            </a:extLst>
          </a:blip>
          <a:srcRect t="12939" b="11233"/>
          <a:stretch/>
        </p:blipFill>
        <p:spPr>
          <a:xfrm>
            <a:off x="6569936" y="4375433"/>
            <a:ext cx="680253" cy="292532"/>
          </a:xfrm>
          <a:prstGeom prst="rect">
            <a:avLst/>
          </a:prstGeom>
        </p:spPr>
      </p:pic>
      <p:pic>
        <p:nvPicPr>
          <p:cNvPr id="112" name="Picture 111"/>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8465711" y="4463514"/>
            <a:ext cx="783754" cy="139300"/>
          </a:xfrm>
          <a:prstGeom prst="rect">
            <a:avLst/>
          </a:prstGeom>
        </p:spPr>
      </p:pic>
      <p:pic>
        <p:nvPicPr>
          <p:cNvPr id="113" name="Picture 45" descr="http://seeklogo.com/images/O/Oracle-logo-430F2F9F33-seeklogo.com.gif"/>
          <p:cNvPicPr>
            <a:picLocks noChangeAspect="1" noChangeArrowheads="1"/>
          </p:cNvPicPr>
          <p:nvPr/>
        </p:nvPicPr>
        <p:blipFill rotWithShape="1">
          <a:blip r:embed="rId52" cstate="print">
            <a:extLst>
              <a:ext uri="{28A0092B-C50C-407E-A947-70E740481C1C}">
                <a14:useLocalDpi xmlns:a14="http://schemas.microsoft.com/office/drawing/2010/main" val="0"/>
              </a:ext>
            </a:extLst>
          </a:blip>
          <a:srcRect t="41302" b="41364"/>
          <a:stretch/>
        </p:blipFill>
        <p:spPr bwMode="gray">
          <a:xfrm>
            <a:off x="7959117" y="5477975"/>
            <a:ext cx="965019" cy="167271"/>
          </a:xfrm>
          <a:prstGeom prst="rect">
            <a:avLst/>
          </a:prstGeom>
          <a:extLst>
            <a:ext uri="{909E8E84-426E-40DD-AFC4-6F175D3DCCD1}">
              <a14:hiddenFill xmlns:a14="http://schemas.microsoft.com/office/drawing/2010/main">
                <a:solidFill>
                  <a:srgbClr val="FFFFFF"/>
                </a:solidFill>
              </a14:hiddenFill>
            </a:ext>
          </a:extLst>
        </p:spPr>
      </p:pic>
      <p:pic>
        <p:nvPicPr>
          <p:cNvPr id="114" name="Picture 63"/>
          <p:cNvPicPr>
            <a:picLocks noChangeAspect="1"/>
          </p:cNvPicPr>
          <p:nvPr/>
        </p:nvPicPr>
        <p:blipFill>
          <a:blip r:embed="rId53"/>
          <a:stretch>
            <a:fillRect/>
          </a:stretch>
        </p:blipFill>
        <p:spPr bwMode="gray">
          <a:xfrm>
            <a:off x="7405866" y="5446484"/>
            <a:ext cx="481578" cy="244612"/>
          </a:xfrm>
          <a:prstGeom prst="rect">
            <a:avLst/>
          </a:prstGeom>
        </p:spPr>
      </p:pic>
      <p:pic>
        <p:nvPicPr>
          <p:cNvPr id="115" name="Picture 67"/>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bwMode="gray">
          <a:xfrm>
            <a:off x="9042772" y="5477975"/>
            <a:ext cx="671130" cy="176731"/>
          </a:xfrm>
          <a:prstGeom prst="rect">
            <a:avLst/>
          </a:prstGeom>
        </p:spPr>
      </p:pic>
      <p:pic>
        <p:nvPicPr>
          <p:cNvPr id="116" name="Picture 75"/>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bwMode="gray">
          <a:xfrm>
            <a:off x="10645611" y="5477976"/>
            <a:ext cx="627559" cy="153465"/>
          </a:xfrm>
          <a:prstGeom prst="rect">
            <a:avLst/>
          </a:prstGeom>
        </p:spPr>
      </p:pic>
      <p:pic>
        <p:nvPicPr>
          <p:cNvPr id="117" name="Picture 116"/>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9832538" y="5477976"/>
            <a:ext cx="694435" cy="211075"/>
          </a:xfrm>
          <a:prstGeom prst="rect">
            <a:avLst/>
          </a:prstGeom>
        </p:spPr>
      </p:pic>
      <p:pic>
        <p:nvPicPr>
          <p:cNvPr id="118" name="Picture 117"/>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bwMode="gray">
          <a:xfrm>
            <a:off x="6544319" y="5436110"/>
            <a:ext cx="782014" cy="236153"/>
          </a:xfrm>
          <a:prstGeom prst="rect">
            <a:avLst/>
          </a:prstGeom>
          <a:solidFill>
            <a:schemeClr val="bg1">
              <a:lumMod val="95000"/>
            </a:schemeClr>
          </a:solidFill>
          <a:ln w="28575">
            <a:noFill/>
          </a:ln>
        </p:spPr>
      </p:pic>
      <p:pic>
        <p:nvPicPr>
          <p:cNvPr id="119" name="Picture 160"/>
          <p:cNvPicPr>
            <a:picLocks noChangeAspect="1"/>
          </p:cNvPicPr>
          <p:nvPr/>
        </p:nvPicPr>
        <p:blipFill>
          <a:blip r:embed="rId58"/>
          <a:stretch>
            <a:fillRect/>
          </a:stretch>
        </p:blipFill>
        <p:spPr bwMode="gray">
          <a:xfrm>
            <a:off x="8095232" y="5925644"/>
            <a:ext cx="786949" cy="220865"/>
          </a:xfrm>
          <a:prstGeom prst="rect">
            <a:avLst/>
          </a:prstGeom>
        </p:spPr>
      </p:pic>
      <p:pic>
        <p:nvPicPr>
          <p:cNvPr id="120" name="Picture 267"/>
          <p:cNvPicPr>
            <a:picLocks/>
          </p:cNvPicPr>
          <p:nvPr/>
        </p:nvPicPr>
        <p:blipFill>
          <a:blip r:embed="rId59" cstate="print">
            <a:extLst>
              <a:ext uri="{28A0092B-C50C-407E-A947-70E740481C1C}">
                <a14:useLocalDpi xmlns:a14="http://schemas.microsoft.com/office/drawing/2010/main" val="0"/>
              </a:ext>
            </a:extLst>
          </a:blip>
          <a:stretch>
            <a:fillRect/>
          </a:stretch>
        </p:blipFill>
        <p:spPr bwMode="gray">
          <a:xfrm>
            <a:off x="6544143" y="5935167"/>
            <a:ext cx="629660" cy="201814"/>
          </a:xfrm>
          <a:prstGeom prst="rect">
            <a:avLst/>
          </a:prstGeom>
        </p:spPr>
      </p:pic>
      <p:pic>
        <p:nvPicPr>
          <p:cNvPr id="121" name="Picture 27" descr="Image result for ptc logo"/>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gray">
          <a:xfrm>
            <a:off x="7309717" y="5911021"/>
            <a:ext cx="649601" cy="250124"/>
          </a:xfrm>
          <a:prstGeom prst="rect">
            <a:avLst/>
          </a:prstGeom>
          <a:extLst>
            <a:ext uri="{909E8E84-426E-40DD-AFC4-6F175D3DCCD1}">
              <a14:hiddenFill xmlns:a14="http://schemas.microsoft.com/office/drawing/2010/main">
                <a:solidFill>
                  <a:srgbClr val="FFFFFF"/>
                </a:solidFill>
              </a14:hiddenFill>
            </a:ext>
          </a:extLst>
        </p:spPr>
      </p:pic>
      <p:pic>
        <p:nvPicPr>
          <p:cNvPr id="122" name="Picture 121"/>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9018095" y="5918146"/>
            <a:ext cx="1009202" cy="228752"/>
          </a:xfrm>
          <a:prstGeom prst="rect">
            <a:avLst/>
          </a:prstGeom>
        </p:spPr>
      </p:pic>
      <p:pic>
        <p:nvPicPr>
          <p:cNvPr id="123" name="Picture 122"/>
          <p:cNvPicPr>
            <a:picLocks noChangeAspect="1"/>
          </p:cNvPicPr>
          <p:nvPr/>
        </p:nvPicPr>
        <p:blipFill rotWithShape="1">
          <a:blip r:embed="rId62" cstate="print">
            <a:extLst>
              <a:ext uri="{28A0092B-C50C-407E-A947-70E740481C1C}">
                <a14:useLocalDpi xmlns:a14="http://schemas.microsoft.com/office/drawing/2010/main" val="0"/>
              </a:ext>
            </a:extLst>
          </a:blip>
          <a:srcRect t="21795" b="21794"/>
          <a:stretch/>
        </p:blipFill>
        <p:spPr>
          <a:xfrm>
            <a:off x="10348914" y="3343980"/>
            <a:ext cx="952500" cy="246529"/>
          </a:xfrm>
          <a:prstGeom prst="rect">
            <a:avLst/>
          </a:prstGeom>
        </p:spPr>
      </p:pic>
      <p:cxnSp>
        <p:nvCxnSpPr>
          <p:cNvPr id="124" name="Straight Connector 6"/>
          <p:cNvCxnSpPr>
            <a:cxnSpLocks/>
          </p:cNvCxnSpPr>
          <p:nvPr/>
        </p:nvCxnSpPr>
        <p:spPr bwMode="gray">
          <a:xfrm>
            <a:off x="620889" y="1161516"/>
            <a:ext cx="10816369"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5" name="Picture 124"/>
          <p:cNvPicPr>
            <a:picLocks/>
          </p:cNvPicPr>
          <p:nvPr/>
        </p:nvPicPr>
        <p:blipFill>
          <a:blip r:embed="rId35"/>
          <a:stretch>
            <a:fillRect/>
          </a:stretch>
        </p:blipFill>
        <p:spPr>
          <a:xfrm>
            <a:off x="6544142" y="2864579"/>
            <a:ext cx="611100" cy="194443"/>
          </a:xfrm>
          <a:prstGeom prst="rect">
            <a:avLst/>
          </a:prstGeom>
        </p:spPr>
      </p:pic>
      <p:pic>
        <p:nvPicPr>
          <p:cNvPr id="126" name="Picture 125"/>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10279232" y="2840491"/>
            <a:ext cx="1158026" cy="230224"/>
          </a:xfrm>
          <a:prstGeom prst="rect">
            <a:avLst/>
          </a:prstGeom>
        </p:spPr>
      </p:pic>
      <p:pic>
        <p:nvPicPr>
          <p:cNvPr id="127" name="Picture 126" descr="Logo of Siemens"/>
          <p:cNvPicPr>
            <a:picLocks noChangeArrowheads="1"/>
          </p:cNvPicPr>
          <p:nvPr/>
        </p:nvPicPr>
        <p:blipFill rotWithShape="1">
          <a:blip r:embed="rId11" cstate="print">
            <a:extLst>
              <a:ext uri="{28A0092B-C50C-407E-A947-70E740481C1C}">
                <a14:useLocalDpi xmlns:a14="http://schemas.microsoft.com/office/drawing/2010/main" val="0"/>
              </a:ext>
            </a:extLst>
          </a:blip>
          <a:srcRect t="33009" b="31688"/>
          <a:stretch/>
        </p:blipFill>
        <p:spPr bwMode="gray">
          <a:xfrm>
            <a:off x="10144881" y="5941206"/>
            <a:ext cx="727297" cy="25675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070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2"/>
            </p:custDataLst>
            <p:extLst>
              <p:ext uri="{D42A27DB-BD31-4B8C-83A1-F6EECF244321}">
                <p14:modId xmlns:p14="http://schemas.microsoft.com/office/powerpoint/2010/main" val="27148730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9530" name="think-cell Slide" r:id="rId20" imgW="530" imgH="531" progId="TCLayout.ActiveDocument.1">
                  <p:embed/>
                </p:oleObj>
              </mc:Choice>
              <mc:Fallback>
                <p:oleObj name="think-cell Slide" r:id="rId20" imgW="530" imgH="531" progId="TCLayout.ActiveDocument.1">
                  <p:embed/>
                  <p:pic>
                    <p:nvPicPr>
                      <p:cNvPr id="0" name=""/>
                      <p:cNvPicPr/>
                      <p:nvPr/>
                    </p:nvPicPr>
                    <p:blipFill>
                      <a:blip r:embed="rId21"/>
                      <a:stretch>
                        <a:fillRect/>
                      </a:stretch>
                    </p:blipFill>
                    <p:spPr>
                      <a:xfrm>
                        <a:off x="1588" y="1588"/>
                        <a:ext cx="1587" cy="1587"/>
                      </a:xfrm>
                      <a:prstGeom prst="rect">
                        <a:avLst/>
                      </a:prstGeom>
                    </p:spPr>
                  </p:pic>
                </p:oleObj>
              </mc:Fallback>
            </mc:AlternateContent>
          </a:graphicData>
        </a:graphic>
      </p:graphicFrame>
      <p:sp>
        <p:nvSpPr>
          <p:cNvPr id="7" name="Rectangle 6" hidden="1"/>
          <p:cNvSpPr/>
          <p:nvPr>
            <p:custDataLst>
              <p:tags r:id="rId3"/>
            </p:custDataLst>
          </p:nvPr>
        </p:nvSpPr>
        <p:spPr bwMode="auto">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400" dirty="0" err="1">
              <a:solidFill>
                <a:schemeClr val="tx1"/>
              </a:solidFill>
              <a:latin typeface="Calibri Light" panose="020F0302020204030204" pitchFamily="34" charset="0"/>
              <a:sym typeface="Calibri Light" panose="020F0302020204030204" pitchFamily="34" charset="0"/>
            </a:endParaRPr>
          </a:p>
        </p:txBody>
      </p:sp>
      <p:sp>
        <p:nvSpPr>
          <p:cNvPr id="2" name="Title 1"/>
          <p:cNvSpPr>
            <a:spLocks noGrp="1"/>
          </p:cNvSpPr>
          <p:nvPr>
            <p:ph type="title"/>
          </p:nvPr>
        </p:nvSpPr>
        <p:spPr>
          <a:xfrm>
            <a:off x="223733" y="168189"/>
            <a:ext cx="11644417" cy="677108"/>
          </a:xfrm>
        </p:spPr>
        <p:txBody>
          <a:bodyPr/>
          <a:lstStyle/>
          <a:p>
            <a:r>
              <a:rPr lang="en-US" dirty="0"/>
              <a:t>Augmented reality has the potential to drive both productivity and quality gains across a wide range of manufacturing environments</a:t>
            </a:r>
          </a:p>
        </p:txBody>
      </p:sp>
      <p:pic>
        <p:nvPicPr>
          <p:cNvPr id="3" name="Picture 2" descr="In the diagram above, the blue bar represents the first assembly attempt and the green bar is the second. The diagram also shows that subjects using Augmented Reality mode made zero errors on average per person, indicating the potential of AR to improve first time quality for assembly tasks."/>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35669" y="2129212"/>
            <a:ext cx="4364132" cy="3500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p:cNvGraphicFramePr>
            <a:graphicFrameLocks/>
          </p:cNvGraphicFramePr>
          <p:nvPr>
            <p:custDataLst>
              <p:tags r:id="rId4"/>
            </p:custDataLst>
            <p:extLst>
              <p:ext uri="{D42A27DB-BD31-4B8C-83A1-F6EECF244321}">
                <p14:modId xmlns:p14="http://schemas.microsoft.com/office/powerpoint/2010/main" val="4021666048"/>
              </p:ext>
            </p:extLst>
          </p:nvPr>
        </p:nvGraphicFramePr>
        <p:xfrm>
          <a:off x="1219200" y="2247900"/>
          <a:ext cx="3733933" cy="3109196"/>
        </p:xfrm>
        <a:graphic>
          <a:graphicData uri="http://schemas.openxmlformats.org/presentationml/2006/ole">
            <mc:AlternateContent xmlns:mc="http://schemas.openxmlformats.org/markup-compatibility/2006">
              <mc:Choice xmlns:v="urn:schemas-microsoft-com:vml" Requires="v">
                <p:oleObj spid="_x0000_s149531" name="Chart" r:id="rId23" imgW="3733933" imgH="3109196" progId="MSGraph.Chart.8">
                  <p:embed followColorScheme="full"/>
                </p:oleObj>
              </mc:Choice>
              <mc:Fallback>
                <p:oleObj name="Chart" r:id="rId23" imgW="3733933" imgH="3109196" progId="MSGraph.Chart.8">
                  <p:embed followColorScheme="full"/>
                  <p:pic>
                    <p:nvPicPr>
                      <p:cNvPr id="0" name=""/>
                      <p:cNvPicPr/>
                      <p:nvPr/>
                    </p:nvPicPr>
                    <p:blipFill>
                      <a:blip r:embed="rId24"/>
                      <a:stretch>
                        <a:fillRect/>
                      </a:stretch>
                    </p:blipFill>
                    <p:spPr>
                      <a:xfrm>
                        <a:off x="1219200" y="2247900"/>
                        <a:ext cx="3733933" cy="3109196"/>
                      </a:xfrm>
                      <a:prstGeom prst="rect">
                        <a:avLst/>
                      </a:prstGeom>
                    </p:spPr>
                  </p:pic>
                </p:oleObj>
              </mc:Fallback>
            </mc:AlternateContent>
          </a:graphicData>
        </a:graphic>
      </p:graphicFrame>
      <p:sp useBgFill="1">
        <p:nvSpPr>
          <p:cNvPr id="53" name="Freeform: Shape 52"/>
          <p:cNvSpPr/>
          <p:nvPr>
            <p:custDataLst>
              <p:tags r:id="rId5"/>
            </p:custDataLst>
          </p:nvPr>
        </p:nvSpPr>
        <p:spPr bwMode="auto">
          <a:xfrm>
            <a:off x="1836738" y="4067175"/>
            <a:ext cx="306388" cy="925514"/>
          </a:xfrm>
          <a:custGeom>
            <a:avLst/>
            <a:gdLst/>
            <a:ahLst/>
            <a:cxnLst/>
            <a:rect l="0" t="0" r="0" b="0"/>
            <a:pathLst>
              <a:path w="306388" h="925514">
                <a:moveTo>
                  <a:pt x="306387" y="0"/>
                </a:moveTo>
                <a:lnTo>
                  <a:pt x="57150" y="925513"/>
                </a:lnTo>
                <a:lnTo>
                  <a:pt x="0" y="925513"/>
                </a:lnTo>
                <a:lnTo>
                  <a:pt x="249237" y="0"/>
                </a:lnTo>
                <a:close/>
              </a:path>
            </a:pathLst>
          </a:custGeom>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useBgFill="1">
        <p:nvSpPr>
          <p:cNvPr id="50" name="Freeform: Shape 49"/>
          <p:cNvSpPr/>
          <p:nvPr>
            <p:custDataLst>
              <p:tags r:id="rId6"/>
            </p:custDataLst>
          </p:nvPr>
        </p:nvSpPr>
        <p:spPr bwMode="auto">
          <a:xfrm>
            <a:off x="1836738" y="2613025"/>
            <a:ext cx="306388" cy="925514"/>
          </a:xfrm>
          <a:custGeom>
            <a:avLst/>
            <a:gdLst/>
            <a:ahLst/>
            <a:cxnLst/>
            <a:rect l="0" t="0" r="0" b="0"/>
            <a:pathLst>
              <a:path w="306388" h="925514">
                <a:moveTo>
                  <a:pt x="306387" y="0"/>
                </a:moveTo>
                <a:lnTo>
                  <a:pt x="57150" y="925513"/>
                </a:lnTo>
                <a:lnTo>
                  <a:pt x="0" y="925513"/>
                </a:lnTo>
                <a:lnTo>
                  <a:pt x="249237" y="0"/>
                </a:lnTo>
                <a:close/>
              </a:path>
            </a:pathLst>
          </a:custGeom>
          <a:ln w="9525" cap="flat" cmpd="sng" algn="ctr">
            <a:noFill/>
            <a:prstDash val="solid"/>
          </a:ln>
          <a:effectLst/>
          <a:extLst>
            <a:ext uri="{91240B29-F687-4F45-9708-019B960494DF}">
              <a14:hiddenLine xmlns:a14="http://schemas.microsoft.com/office/drawing/2010/main" w="9525" cap="flat" cmpd="sng" algn="ctr">
                <a:solidFill>
                  <a:schemeClr val="accent6"/>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49" name="Freeform: Shape 48"/>
          <p:cNvSpPr/>
          <p:nvPr>
            <p:custDataLst>
              <p:tags r:id="rId7"/>
            </p:custDataLst>
          </p:nvPr>
        </p:nvSpPr>
        <p:spPr bwMode="auto">
          <a:xfrm>
            <a:off x="1893888" y="2613025"/>
            <a:ext cx="249238" cy="925514"/>
          </a:xfrm>
          <a:custGeom>
            <a:avLst/>
            <a:gdLst/>
            <a:ahLst/>
            <a:cxnLst/>
            <a:rect l="0" t="0" r="0" b="0"/>
            <a:pathLst>
              <a:path w="249238" h="925514">
                <a:moveTo>
                  <a:pt x="249237" y="0"/>
                </a:moveTo>
                <a:lnTo>
                  <a:pt x="0" y="925513"/>
                </a:lnTo>
              </a:path>
            </a:pathLst>
          </a:custGeom>
          <a:ln w="9525">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Shape 50"/>
          <p:cNvSpPr/>
          <p:nvPr>
            <p:custDataLst>
              <p:tags r:id="rId8"/>
            </p:custDataLst>
          </p:nvPr>
        </p:nvSpPr>
        <p:spPr bwMode="auto">
          <a:xfrm>
            <a:off x="1836738" y="4067175"/>
            <a:ext cx="249238" cy="925514"/>
          </a:xfrm>
          <a:custGeom>
            <a:avLst/>
            <a:gdLst/>
            <a:ahLst/>
            <a:cxnLst/>
            <a:rect l="0" t="0" r="0" b="0"/>
            <a:pathLst>
              <a:path w="249238" h="925514">
                <a:moveTo>
                  <a:pt x="249237" y="0"/>
                </a:moveTo>
                <a:lnTo>
                  <a:pt x="0" y="925513"/>
                </a:lnTo>
              </a:path>
            </a:pathLst>
          </a:custGeom>
          <a:ln w="9525">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Shape 47"/>
          <p:cNvSpPr/>
          <p:nvPr>
            <p:custDataLst>
              <p:tags r:id="rId9"/>
            </p:custDataLst>
          </p:nvPr>
        </p:nvSpPr>
        <p:spPr bwMode="auto">
          <a:xfrm>
            <a:off x="1836738" y="2613025"/>
            <a:ext cx="249238" cy="925514"/>
          </a:xfrm>
          <a:custGeom>
            <a:avLst/>
            <a:gdLst/>
            <a:ahLst/>
            <a:cxnLst/>
            <a:rect l="0" t="0" r="0" b="0"/>
            <a:pathLst>
              <a:path w="249238" h="925514">
                <a:moveTo>
                  <a:pt x="249237" y="0"/>
                </a:moveTo>
                <a:lnTo>
                  <a:pt x="0" y="925513"/>
                </a:lnTo>
              </a:path>
            </a:pathLst>
          </a:custGeom>
          <a:ln w="9525">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Shape 51"/>
          <p:cNvSpPr/>
          <p:nvPr>
            <p:custDataLst>
              <p:tags r:id="rId10"/>
            </p:custDataLst>
          </p:nvPr>
        </p:nvSpPr>
        <p:spPr bwMode="auto">
          <a:xfrm>
            <a:off x="1893888" y="4067175"/>
            <a:ext cx="249238" cy="925514"/>
          </a:xfrm>
          <a:custGeom>
            <a:avLst/>
            <a:gdLst/>
            <a:ahLst/>
            <a:cxnLst/>
            <a:rect l="0" t="0" r="0" b="0"/>
            <a:pathLst>
              <a:path w="249238" h="925514">
                <a:moveTo>
                  <a:pt x="249237" y="0"/>
                </a:moveTo>
                <a:lnTo>
                  <a:pt x="0" y="925513"/>
                </a:lnTo>
              </a:path>
            </a:pathLst>
          </a:custGeom>
          <a:ln w="9525">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7" name="Straight Connector 26"/>
          <p:cNvCxnSpPr/>
          <p:nvPr>
            <p:custDataLst>
              <p:tags r:id="rId11"/>
            </p:custDataLst>
          </p:nvPr>
        </p:nvCxnSpPr>
        <p:spPr bwMode="gray">
          <a:xfrm>
            <a:off x="3028950" y="3076575"/>
            <a:ext cx="2400300" cy="0"/>
          </a:xfrm>
          <a:prstGeom prst="line">
            <a:avLst/>
          </a:prstGeom>
          <a:ln w="381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custDataLst>
              <p:tags r:id="rId12"/>
            </p:custDataLst>
          </p:nvPr>
        </p:nvCxnSpPr>
        <p:spPr bwMode="gray">
          <a:xfrm>
            <a:off x="5429250" y="3076575"/>
            <a:ext cx="0" cy="1455738"/>
          </a:xfrm>
          <a:prstGeom prst="line">
            <a:avLst/>
          </a:prstGeom>
          <a:ln w="381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custDataLst>
              <p:tags r:id="rId13"/>
            </p:custDataLst>
          </p:nvPr>
        </p:nvCxnSpPr>
        <p:spPr bwMode="gray">
          <a:xfrm flipH="1">
            <a:off x="5238750" y="4532313"/>
            <a:ext cx="190500" cy="0"/>
          </a:xfrm>
          <a:prstGeom prst="line">
            <a:avLst/>
          </a:prstGeom>
          <a:ln w="38100">
            <a:solidFill>
              <a:schemeClr val="tx2"/>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25" name="Text Placeholder 2"/>
          <p:cNvSpPr>
            <a:spLocks noGrp="1"/>
          </p:cNvSpPr>
          <p:nvPr>
            <p:custDataLst>
              <p:tags r:id="rId14"/>
            </p:custDataLst>
          </p:nvPr>
        </p:nvSpPr>
        <p:spPr bwMode="gray">
          <a:xfrm>
            <a:off x="4878388" y="4425950"/>
            <a:ext cx="322263"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fld id="{6007AA94-8F2A-4C84-BF7C-A13BF072EB32}" type="datetime'''''''''''''''''1''''''''3''''''''0'''''''''">
              <a:rPr lang="en-US" altLang="en-US" sz="1400">
                <a:sym typeface="+mn-lt"/>
              </a:rPr>
              <a:pPr/>
              <a:t>130</a:t>
            </a:fld>
            <a:endParaRPr lang="en-US" sz="1400" dirty="0">
              <a:sym typeface="+mn-lt"/>
            </a:endParaRPr>
          </a:p>
        </p:txBody>
      </p:sp>
      <p:sp>
        <p:nvSpPr>
          <p:cNvPr id="24" name="Text Placeholder 2"/>
          <p:cNvSpPr>
            <a:spLocks noGrp="1"/>
          </p:cNvSpPr>
          <p:nvPr>
            <p:custDataLst>
              <p:tags r:id="rId15"/>
            </p:custDataLst>
          </p:nvPr>
        </p:nvSpPr>
        <p:spPr bwMode="gray">
          <a:xfrm>
            <a:off x="2668588" y="2970213"/>
            <a:ext cx="322263"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fld id="{F1646457-4F26-4A23-BB5E-369883E5EC8D}" type="datetime'''''''''''''''''''''''''''''''1''''0''''''0'''">
              <a:rPr lang="en-US" altLang="en-US" sz="1400">
                <a:sym typeface="+mn-lt"/>
              </a:rPr>
              <a:pPr/>
              <a:t>100</a:t>
            </a:fld>
            <a:endParaRPr lang="en-US" sz="1400" dirty="0">
              <a:sym typeface="+mn-lt"/>
            </a:endParaRPr>
          </a:p>
        </p:txBody>
      </p:sp>
      <p:sp>
        <p:nvSpPr>
          <p:cNvPr id="26" name="Text Placeholder 2"/>
          <p:cNvSpPr>
            <a:spLocks noGrp="1"/>
          </p:cNvSpPr>
          <p:nvPr>
            <p:custDataLst>
              <p:tags r:id="rId16"/>
            </p:custDataLst>
          </p:nvPr>
        </p:nvSpPr>
        <p:spPr bwMode="auto">
          <a:xfrm>
            <a:off x="5154613" y="3667125"/>
            <a:ext cx="550863" cy="273050"/>
          </a:xfrm>
          <a:prstGeom prst="ellipse">
            <a:avLst/>
          </a:prstGeom>
          <a:solidFill>
            <a:schemeClr val="bg1"/>
          </a:solidFill>
          <a:ln w="9525">
            <a:solidFill>
              <a:schemeClr val="accent6"/>
            </a:solidFill>
          </a:ln>
        </p:spPr>
        <p:txBody>
          <a:bodyPr vert="horz" wrap="none" lIns="0" tIns="0" rIns="0" bIns="0" numCol="1" spcCol="0" rtlCol="0" anchor="ctr" anchorCtr="0">
            <a:no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algn="ctr">
              <a:lnSpc>
                <a:spcPct val="90000"/>
              </a:lnSpc>
            </a:pPr>
            <a:fld id="{3F70AFCE-FE90-4482-A549-F8725CF38A64}" type="datetime'''''''''''''''''''''+''''''30%'''''''''''''''''">
              <a:rPr lang="en-US" altLang="en-US" sz="1400" b="1">
                <a:sym typeface="+mn-lt"/>
              </a:rPr>
              <a:pPr algn="ctr">
                <a:lnSpc>
                  <a:spcPct val="90000"/>
                </a:lnSpc>
              </a:pPr>
              <a:t>+30%</a:t>
            </a:fld>
            <a:endParaRPr lang="en-US" sz="1400" b="1" dirty="0">
              <a:sym typeface="+mn-lt"/>
            </a:endParaRPr>
          </a:p>
        </p:txBody>
      </p:sp>
      <p:sp>
        <p:nvSpPr>
          <p:cNvPr id="31" name="Text Placeholder 2"/>
          <p:cNvSpPr>
            <a:spLocks noGrp="1"/>
          </p:cNvSpPr>
          <p:nvPr>
            <p:custDataLst>
              <p:tags r:id="rId17"/>
            </p:custDataLst>
          </p:nvPr>
        </p:nvSpPr>
        <p:spPr bwMode="auto">
          <a:xfrm>
            <a:off x="669925" y="4425950"/>
            <a:ext cx="582613"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algn="r"/>
            <a:r>
              <a:rPr lang="en-US" altLang="en-US" sz="1400" dirty="0">
                <a:sym typeface="+mn-lt"/>
              </a:rPr>
              <a:t>With AR</a:t>
            </a:r>
            <a:endParaRPr lang="en-US" sz="1400" dirty="0">
              <a:sym typeface="+mn-lt"/>
            </a:endParaRPr>
          </a:p>
        </p:txBody>
      </p:sp>
      <p:sp>
        <p:nvSpPr>
          <p:cNvPr id="30" name="Text Placeholder 2"/>
          <p:cNvSpPr>
            <a:spLocks noGrp="1"/>
          </p:cNvSpPr>
          <p:nvPr>
            <p:custDataLst>
              <p:tags r:id="rId18"/>
            </p:custDataLst>
          </p:nvPr>
        </p:nvSpPr>
        <p:spPr bwMode="auto">
          <a:xfrm>
            <a:off x="427038" y="2970213"/>
            <a:ext cx="82550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algn="r"/>
            <a:r>
              <a:rPr lang="en-US" altLang="en-US" sz="1400" dirty="0">
                <a:sym typeface="+mn-lt"/>
              </a:rPr>
              <a:t>Without AR</a:t>
            </a:r>
            <a:endParaRPr lang="en-US" sz="1400" dirty="0">
              <a:sym typeface="+mn-lt"/>
            </a:endParaRPr>
          </a:p>
        </p:txBody>
      </p:sp>
      <p:sp>
        <p:nvSpPr>
          <p:cNvPr id="32" name="Rectangle 31"/>
          <p:cNvSpPr/>
          <p:nvPr/>
        </p:nvSpPr>
        <p:spPr>
          <a:xfrm>
            <a:off x="223733" y="1099297"/>
            <a:ext cx="5695209" cy="4996703"/>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33" name="Text Placeholder 2"/>
          <p:cNvSpPr txBox="1">
            <a:spLocks/>
          </p:cNvSpPr>
          <p:nvPr/>
        </p:nvSpPr>
        <p:spPr bwMode="auto">
          <a:xfrm>
            <a:off x="223733" y="1099297"/>
            <a:ext cx="5695209" cy="394980"/>
          </a:xfrm>
          <a:prstGeom prst="rect">
            <a:avLst/>
          </a:prstGeom>
          <a:solidFill>
            <a:schemeClr val="accent1"/>
          </a:solidFill>
          <a:ln w="19050">
            <a:solidFill>
              <a:schemeClr val="accent1"/>
            </a:solidFill>
          </a:ln>
        </p:spPr>
        <p:txBody>
          <a:bodyPr vert="horz" lIns="88900" tIns="88900" rIns="88900" bIns="88900" rtlCol="0">
            <a:sp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r>
              <a:rPr lang="en-US" sz="1400" b="1" kern="0" dirty="0">
                <a:solidFill>
                  <a:srgbClr val="000000"/>
                </a:solidFill>
              </a:rPr>
              <a:t>Productivity improvements</a:t>
            </a:r>
          </a:p>
        </p:txBody>
      </p:sp>
      <p:sp>
        <p:nvSpPr>
          <p:cNvPr id="35" name="Rectangle 34"/>
          <p:cNvSpPr/>
          <p:nvPr/>
        </p:nvSpPr>
        <p:spPr>
          <a:xfrm>
            <a:off x="6104575" y="1099297"/>
            <a:ext cx="5695209" cy="4996703"/>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36" name="Text Placeholder 2"/>
          <p:cNvSpPr txBox="1">
            <a:spLocks/>
          </p:cNvSpPr>
          <p:nvPr/>
        </p:nvSpPr>
        <p:spPr bwMode="auto">
          <a:xfrm>
            <a:off x="6104575" y="1099297"/>
            <a:ext cx="5695209" cy="394980"/>
          </a:xfrm>
          <a:prstGeom prst="rect">
            <a:avLst/>
          </a:prstGeom>
          <a:solidFill>
            <a:schemeClr val="accent1"/>
          </a:solidFill>
          <a:ln w="19050">
            <a:solidFill>
              <a:schemeClr val="accent1"/>
            </a:solidFill>
          </a:ln>
        </p:spPr>
        <p:txBody>
          <a:bodyPr vert="horz" lIns="88900" tIns="88900" rIns="88900" bIns="88900" rtlCol="0">
            <a:sp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r>
              <a:rPr lang="en-US" sz="1400" b="1" kern="0" dirty="0">
                <a:solidFill>
                  <a:srgbClr val="000000"/>
                </a:solidFill>
              </a:rPr>
              <a:t>Quality improvements</a:t>
            </a:r>
          </a:p>
        </p:txBody>
      </p:sp>
      <p:sp>
        <p:nvSpPr>
          <p:cNvPr id="43" name="Text Placeholder 2"/>
          <p:cNvSpPr txBox="1">
            <a:spLocks/>
          </p:cNvSpPr>
          <p:nvPr/>
        </p:nvSpPr>
        <p:spPr bwMode="auto">
          <a:xfrm>
            <a:off x="6694199" y="1748277"/>
            <a:ext cx="3593729" cy="215444"/>
          </a:xfrm>
          <a:prstGeom prst="rect">
            <a:avLst/>
          </a:prstGeom>
        </p:spPr>
        <p:txBody>
          <a:bodyPr vert="horz" wrap="square" lIns="0" tIns="0" rIns="0" bIns="0" rtlCol="0">
            <a:sp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r>
              <a:rPr lang="en-US" sz="1400" i="1" kern="0" dirty="0"/>
              <a:t>Aircraft wing first and second time quality rates</a:t>
            </a:r>
          </a:p>
        </p:txBody>
      </p:sp>
      <p:sp>
        <p:nvSpPr>
          <p:cNvPr id="44" name="Rectangle 43"/>
          <p:cNvSpPr/>
          <p:nvPr/>
        </p:nvSpPr>
        <p:spPr>
          <a:xfrm>
            <a:off x="7162800" y="5765800"/>
            <a:ext cx="241300" cy="215900"/>
          </a:xfrm>
          <a:prstGeom prst="rect">
            <a:avLst/>
          </a:prstGeom>
          <a:solidFill>
            <a:schemeClr val="accent4"/>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45" name="Text Placeholder 2"/>
          <p:cNvSpPr txBox="1">
            <a:spLocks/>
          </p:cNvSpPr>
          <p:nvPr/>
        </p:nvSpPr>
        <p:spPr bwMode="auto">
          <a:xfrm>
            <a:off x="7532399" y="5765800"/>
            <a:ext cx="1192501" cy="215900"/>
          </a:xfrm>
          <a:prstGeom prst="rect">
            <a:avLst/>
          </a:prstGeom>
        </p:spPr>
        <p:txBody>
          <a:bodyPr vert="horz" wrap="square" lIns="0" tIns="0" rIns="0" bIns="0" rtlCol="0">
            <a:sp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r>
              <a:rPr lang="en-US" sz="1400" kern="0" dirty="0"/>
              <a:t>First assembly</a:t>
            </a:r>
          </a:p>
        </p:txBody>
      </p:sp>
      <p:sp>
        <p:nvSpPr>
          <p:cNvPr id="46" name="Rectangle 45"/>
          <p:cNvSpPr/>
          <p:nvPr/>
        </p:nvSpPr>
        <p:spPr>
          <a:xfrm>
            <a:off x="9080500" y="5765800"/>
            <a:ext cx="241300" cy="215900"/>
          </a:xfrm>
          <a:prstGeom prst="rect">
            <a:avLst/>
          </a:prstGeom>
          <a:solidFill>
            <a:srgbClr val="00B050"/>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47" name="Text Placeholder 2"/>
          <p:cNvSpPr txBox="1">
            <a:spLocks/>
          </p:cNvSpPr>
          <p:nvPr/>
        </p:nvSpPr>
        <p:spPr bwMode="auto">
          <a:xfrm>
            <a:off x="9450099" y="5765800"/>
            <a:ext cx="1395701" cy="215444"/>
          </a:xfrm>
          <a:prstGeom prst="rect">
            <a:avLst/>
          </a:prstGeom>
        </p:spPr>
        <p:txBody>
          <a:bodyPr vert="horz" wrap="square" lIns="0" tIns="0" rIns="0" bIns="0" rtlCol="0">
            <a:sp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r>
              <a:rPr lang="en-US" sz="1400" kern="0" dirty="0"/>
              <a:t>Second assembly</a:t>
            </a:r>
          </a:p>
        </p:txBody>
      </p:sp>
      <p:sp>
        <p:nvSpPr>
          <p:cNvPr id="54" name="Text Placeholder 2"/>
          <p:cNvSpPr txBox="1">
            <a:spLocks/>
          </p:cNvSpPr>
          <p:nvPr/>
        </p:nvSpPr>
        <p:spPr bwMode="auto">
          <a:xfrm>
            <a:off x="238126" y="0"/>
            <a:ext cx="2593974" cy="215444"/>
          </a:xfrm>
          <a:prstGeom prst="rect">
            <a:avLst/>
          </a:prstGeom>
        </p:spPr>
        <p:txBody>
          <a:bodyPr vert="horz" wrap="square" lIns="0" tIns="0" rIns="0" bIns="0" rtlCol="0">
            <a:sp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r>
              <a:rPr lang="en-US" sz="1400" b="1" kern="0" dirty="0">
                <a:solidFill>
                  <a:schemeClr val="bg1">
                    <a:lumMod val="65000"/>
                  </a:schemeClr>
                </a:solidFill>
              </a:rPr>
              <a:t>AUGMENTED REALITY EXAMPLE</a:t>
            </a:r>
          </a:p>
        </p:txBody>
      </p:sp>
    </p:spTree>
    <p:extLst>
      <p:ext uri="{BB962C8B-B14F-4D97-AF65-F5344CB8AC3E}">
        <p14:creationId xmlns:p14="http://schemas.microsoft.com/office/powerpoint/2010/main" val="3726653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title"/>
          </p:nvPr>
        </p:nvSpPr>
        <p:spPr bwMode="auto">
          <a:xfrm>
            <a:off x="8509000" y="1331109"/>
            <a:ext cx="1905000" cy="455639"/>
          </a:xfrm>
          <a:prstGeom prst="foldedCorner">
            <a:avLst/>
          </a:prstGeom>
          <a:solidFill>
            <a:srgbClr val="FFFF66"/>
          </a:solidFill>
        </p:spPr>
        <p:txBody>
          <a:bodyPr vert="horz" wrap="square" lIns="63500" tIns="70759" rIns="63500" bIns="63500" rtlCol="0" anchor="t" anchorCtr="1">
            <a:spAutoFit/>
          </a:bodyPr>
          <a:lstStyle/>
          <a:p>
            <a:pPr lvl="0" algn="ctr" latinLnBrk="0"/>
            <a:r>
              <a:rPr lang="en-US" sz="1600" dirty="0">
                <a:solidFill>
                  <a:srgbClr val="000000"/>
                </a:solidFill>
              </a:rPr>
              <a:t>AR example</a:t>
            </a:r>
            <a:endParaRPr lang="x-none" sz="1600" dirty="0">
              <a:solidFill>
                <a:srgbClr val="000000"/>
              </a:solidFill>
            </a:endParaRPr>
          </a:p>
        </p:txBody>
      </p:sp>
      <p:pic>
        <p:nvPicPr>
          <p:cNvPr id="4" name="Upskill GE Aviation Study HiRes - CONFIDENTIAL [ND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260733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733" y="168189"/>
            <a:ext cx="11644417" cy="677108"/>
          </a:xfrm>
        </p:spPr>
        <p:txBody>
          <a:bodyPr/>
          <a:lstStyle/>
          <a:p>
            <a:r>
              <a:rPr lang="en-US" dirty="0"/>
              <a:t>Machine learning and AI:  What if a machine could automatically respond to its environment without the need for human intervention?</a:t>
            </a:r>
          </a:p>
        </p:txBody>
      </p:sp>
      <p:pic>
        <p:nvPicPr>
          <p:cNvPr id="5"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66033" t="11338" r="4748" b="21800"/>
          <a:stretch/>
        </p:blipFill>
        <p:spPr bwMode="auto">
          <a:xfrm>
            <a:off x="655221" y="1218081"/>
            <a:ext cx="3955664" cy="384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3"/>
          <a:srcRect l="27812" t="32778" r="30208" b="37963"/>
          <a:stretch/>
        </p:blipFill>
        <p:spPr>
          <a:xfrm>
            <a:off x="4746428" y="1872303"/>
            <a:ext cx="7356672" cy="2884254"/>
          </a:xfrm>
          <a:prstGeom prst="rect">
            <a:avLst/>
          </a:prstGeom>
        </p:spPr>
      </p:pic>
      <p:sp>
        <p:nvSpPr>
          <p:cNvPr id="8" name="Text Placeholder 2"/>
          <p:cNvSpPr txBox="1">
            <a:spLocks/>
          </p:cNvSpPr>
          <p:nvPr/>
        </p:nvSpPr>
        <p:spPr bwMode="auto">
          <a:xfrm>
            <a:off x="238126" y="0"/>
            <a:ext cx="2593974" cy="215444"/>
          </a:xfrm>
          <a:prstGeom prst="rect">
            <a:avLst/>
          </a:prstGeom>
        </p:spPr>
        <p:txBody>
          <a:bodyPr vert="horz" wrap="square" lIns="0" tIns="0" rIns="0" bIns="0" rtlCol="0">
            <a:sp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r>
              <a:rPr lang="en-US" sz="1400" b="1" kern="0" dirty="0">
                <a:solidFill>
                  <a:schemeClr val="bg1">
                    <a:lumMod val="65000"/>
                  </a:schemeClr>
                </a:solidFill>
              </a:rPr>
              <a:t>MACHINE LEARNING EXAMPLE</a:t>
            </a:r>
          </a:p>
        </p:txBody>
      </p:sp>
      <p:sp>
        <p:nvSpPr>
          <p:cNvPr id="10" name="Rectangle: Rounded Corners 9"/>
          <p:cNvSpPr/>
          <p:nvPr/>
        </p:nvSpPr>
        <p:spPr>
          <a:xfrm>
            <a:off x="1306213" y="5271329"/>
            <a:ext cx="10563288" cy="785279"/>
          </a:xfrm>
          <a:prstGeom prst="round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kern="0"/>
              <a:t>Machine learning coupled with adaptive control provides new capabilities to manufacturers of all sizes </a:t>
            </a:r>
            <a:endParaRPr lang="en-US" sz="1600" kern="0" dirty="0"/>
          </a:p>
        </p:txBody>
      </p:sp>
    </p:spTree>
    <p:extLst>
      <p:ext uri="{BB962C8B-B14F-4D97-AF65-F5344CB8AC3E}">
        <p14:creationId xmlns:p14="http://schemas.microsoft.com/office/powerpoint/2010/main" val="2633539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733" y="168189"/>
            <a:ext cx="11644417" cy="677108"/>
          </a:xfrm>
        </p:spPr>
        <p:txBody>
          <a:bodyPr/>
          <a:lstStyle/>
          <a:p>
            <a:r>
              <a:rPr lang="en-US" dirty="0"/>
              <a:t>Innovating as part of an ecosystem with deep expertise and diversity of thought is a requirement in the manufacturing world today</a:t>
            </a:r>
          </a:p>
        </p:txBody>
      </p:sp>
      <p:sp>
        <p:nvSpPr>
          <p:cNvPr id="3" name="TextBox 2"/>
          <p:cNvSpPr txBox="1">
            <a:spLocks/>
          </p:cNvSpPr>
          <p:nvPr/>
        </p:nvSpPr>
        <p:spPr>
          <a:xfrm>
            <a:off x="265876" y="983334"/>
            <a:ext cx="1104900" cy="593869"/>
          </a:xfrm>
          <a:prstGeom prst="rect">
            <a:avLst/>
          </a:prstGeom>
          <a:solidFill>
            <a:schemeClr val="accent1"/>
          </a:solidFill>
          <a:ln w="19050">
            <a:solidFill>
              <a:schemeClr val="accent1"/>
            </a:solidFill>
          </a:ln>
        </p:spPr>
        <p:txBody>
          <a:bodyPr vert="horz" wrap="square" lIns="72009" tIns="72009" rIns="72009" bIns="72009" rtlCol="0" anchor="ctr" anchorCtr="0">
            <a:noAutofit/>
          </a:bodyPr>
          <a:lstStyle>
            <a:lvl1pPr marL="285750" lvl="0" indent="-285750" defTabSz="457200">
              <a:spcBef>
                <a:spcPts val="1000"/>
              </a:spcBef>
              <a:spcAft>
                <a:spcPts val="0"/>
              </a:spcAft>
              <a:buClr>
                <a:srgbClr val="0067C7"/>
              </a:buClr>
              <a:buSzPct val="125000"/>
              <a:buFont typeface="Arial" panose="020B0604020202020204" pitchFamily="34" charset="0"/>
              <a:buChar char="•"/>
              <a:defRPr>
                <a:solidFill>
                  <a:schemeClr val="tx2"/>
                </a:solidFill>
              </a:defRPr>
            </a:lvl1pPr>
            <a:lvl2pPr marL="742950" lvl="1" indent="-285750" defTabSz="457200">
              <a:spcBef>
                <a:spcPts val="1000"/>
              </a:spcBef>
              <a:spcAft>
                <a:spcPts val="0"/>
              </a:spcAft>
              <a:buClr>
                <a:srgbClr val="0067C7"/>
              </a:buClr>
              <a:buSzPct val="125000"/>
              <a:buFont typeface="Arial" panose="020B0604020202020204" pitchFamily="34" charset="0"/>
              <a:buChar char="•"/>
              <a:defRPr sz="1600">
                <a:solidFill>
                  <a:schemeClr val="tx2"/>
                </a:solidFill>
              </a:defRPr>
            </a:lvl2pPr>
            <a:lvl3pPr marL="1200150" lvl="2" indent="-285750" defTabSz="457200">
              <a:spcBef>
                <a:spcPts val="1000"/>
              </a:spcBef>
              <a:spcAft>
                <a:spcPts val="0"/>
              </a:spcAft>
              <a:buClr>
                <a:srgbClr val="0067C7"/>
              </a:buClr>
              <a:buSzPct val="125000"/>
              <a:buFont typeface="Arial" panose="020B0604020202020204" pitchFamily="34" charset="0"/>
              <a:buChar char="•"/>
              <a:defRPr sz="1400">
                <a:solidFill>
                  <a:schemeClr val="tx2"/>
                </a:solidFill>
              </a:defRPr>
            </a:lvl3pPr>
            <a:lvl4pPr marL="1543050" lvl="3" indent="-171450" defTabSz="457200">
              <a:spcBef>
                <a:spcPts val="1000"/>
              </a:spcBef>
              <a:spcAft>
                <a:spcPts val="0"/>
              </a:spcAft>
              <a:buClr>
                <a:srgbClr val="0067C7"/>
              </a:buClr>
              <a:buSzPct val="125000"/>
              <a:buFont typeface="Arial" panose="020B0604020202020204" pitchFamily="34" charset="0"/>
              <a:buChar char="•"/>
              <a:defRPr sz="1200">
                <a:solidFill>
                  <a:schemeClr val="tx2"/>
                </a:solidFill>
              </a:defRPr>
            </a:lvl4pPr>
            <a:lvl5pPr marL="2000250" lvl="4" indent="-171450" defTabSz="457200">
              <a:spcBef>
                <a:spcPts val="1000"/>
              </a:spcBef>
              <a:spcAft>
                <a:spcPts val="0"/>
              </a:spcAft>
              <a:buClr>
                <a:srgbClr val="0067C7"/>
              </a:buClr>
              <a:buSzPct val="125000"/>
              <a:buFont typeface="Arial" panose="020B0604020202020204" pitchFamily="34" charset="0"/>
              <a:buChar char="•"/>
              <a:defRPr sz="1200">
                <a:solidFill>
                  <a:schemeClr val="tx2"/>
                </a:solidFill>
              </a:defRPr>
            </a:lvl5pPr>
            <a:lvl6pPr marL="25146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6pPr>
            <a:lvl7pPr marL="29718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7pPr>
            <a:lvl8pPr marL="34290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8pPr>
            <a:lvl9pPr marL="3886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9pPr>
          </a:lstStyle>
          <a:p>
            <a:pPr marL="0" marR="0" lvl="0" indent="0" algn="l" defTabSz="457200" rtl="0" eaLnBrk="1" fontAlgn="auto" latinLnBrk="0" hangingPunct="1">
              <a:lnSpc>
                <a:spcPct val="100000"/>
              </a:lnSpc>
              <a:spcBef>
                <a:spcPts val="1000"/>
              </a:spcBef>
              <a:spcAft>
                <a:spcPts val="0"/>
              </a:spcAft>
              <a:buClr>
                <a:srgbClr val="0067C7"/>
              </a:buClr>
              <a:buSzPct val="125000"/>
              <a:buFont typeface="Arial" panose="020B0604020202020204" pitchFamily="34" charset="0"/>
              <a:buNone/>
              <a:tabLst/>
              <a:defRPr/>
            </a:pPr>
            <a:r>
              <a:rPr kumimoji="0" lang="en-US" sz="1400" b="1" i="0" u="none" strike="noStrike" kern="1200" cap="none" spc="0" normalizeH="0" baseline="0" noProof="0" dirty="0">
                <a:ln>
                  <a:noFill/>
                </a:ln>
                <a:solidFill>
                  <a:schemeClr val="tx1"/>
                </a:solidFill>
                <a:effectLst/>
                <a:uLnTx/>
                <a:uFillTx/>
                <a:latin typeface="Calibri" panose="020F0502020204030204"/>
                <a:ea typeface="+mn-ea"/>
                <a:cs typeface="+mn-cs"/>
              </a:rPr>
              <a:t>Aerospace &amp; defense</a:t>
            </a:r>
          </a:p>
        </p:txBody>
      </p:sp>
      <p:sp>
        <p:nvSpPr>
          <p:cNvPr id="4" name="TextBox 3"/>
          <p:cNvSpPr txBox="1">
            <a:spLocks/>
          </p:cNvSpPr>
          <p:nvPr/>
        </p:nvSpPr>
        <p:spPr>
          <a:xfrm>
            <a:off x="265876" y="1634074"/>
            <a:ext cx="1104900" cy="593869"/>
          </a:xfrm>
          <a:prstGeom prst="rect">
            <a:avLst/>
          </a:prstGeom>
          <a:solidFill>
            <a:schemeClr val="accent1"/>
          </a:solidFill>
          <a:ln w="19050">
            <a:solidFill>
              <a:schemeClr val="accent1"/>
            </a:solidFill>
          </a:ln>
        </p:spPr>
        <p:txBody>
          <a:bodyPr vert="horz" wrap="square" lIns="72009" tIns="72009" rIns="72009" bIns="72009" rtlCol="0" anchor="ctr" anchorCtr="0">
            <a:noAutofit/>
          </a:bodyPr>
          <a:lstStyle>
            <a:lvl1pPr marL="285750" lvl="0" indent="-285750" defTabSz="457200">
              <a:spcBef>
                <a:spcPts val="1000"/>
              </a:spcBef>
              <a:spcAft>
                <a:spcPts val="0"/>
              </a:spcAft>
              <a:buClr>
                <a:srgbClr val="0067C7"/>
              </a:buClr>
              <a:buSzPct val="125000"/>
              <a:buFont typeface="Arial" panose="020B0604020202020204" pitchFamily="34" charset="0"/>
              <a:buChar char="•"/>
              <a:defRPr>
                <a:solidFill>
                  <a:schemeClr val="tx2"/>
                </a:solidFill>
              </a:defRPr>
            </a:lvl1pPr>
            <a:lvl2pPr marL="742950" lvl="1" indent="-285750" defTabSz="457200">
              <a:spcBef>
                <a:spcPts val="1000"/>
              </a:spcBef>
              <a:spcAft>
                <a:spcPts val="0"/>
              </a:spcAft>
              <a:buClr>
                <a:srgbClr val="0067C7"/>
              </a:buClr>
              <a:buSzPct val="125000"/>
              <a:buFont typeface="Arial" panose="020B0604020202020204" pitchFamily="34" charset="0"/>
              <a:buChar char="•"/>
              <a:defRPr sz="1600">
                <a:solidFill>
                  <a:schemeClr val="tx2"/>
                </a:solidFill>
              </a:defRPr>
            </a:lvl2pPr>
            <a:lvl3pPr marL="1200150" lvl="2" indent="-285750" defTabSz="457200">
              <a:spcBef>
                <a:spcPts val="1000"/>
              </a:spcBef>
              <a:spcAft>
                <a:spcPts val="0"/>
              </a:spcAft>
              <a:buClr>
                <a:srgbClr val="0067C7"/>
              </a:buClr>
              <a:buSzPct val="125000"/>
              <a:buFont typeface="Arial" panose="020B0604020202020204" pitchFamily="34" charset="0"/>
              <a:buChar char="•"/>
              <a:defRPr sz="1400">
                <a:solidFill>
                  <a:schemeClr val="tx2"/>
                </a:solidFill>
              </a:defRPr>
            </a:lvl3pPr>
            <a:lvl4pPr marL="1543050" lvl="3" indent="-171450" defTabSz="457200">
              <a:spcBef>
                <a:spcPts val="1000"/>
              </a:spcBef>
              <a:spcAft>
                <a:spcPts val="0"/>
              </a:spcAft>
              <a:buClr>
                <a:srgbClr val="0067C7"/>
              </a:buClr>
              <a:buSzPct val="125000"/>
              <a:buFont typeface="Arial" panose="020B0604020202020204" pitchFamily="34" charset="0"/>
              <a:buChar char="•"/>
              <a:defRPr sz="1200">
                <a:solidFill>
                  <a:schemeClr val="tx2"/>
                </a:solidFill>
              </a:defRPr>
            </a:lvl4pPr>
            <a:lvl5pPr marL="2000250" lvl="4" indent="-171450" defTabSz="457200">
              <a:spcBef>
                <a:spcPts val="1000"/>
              </a:spcBef>
              <a:spcAft>
                <a:spcPts val="0"/>
              </a:spcAft>
              <a:buClr>
                <a:srgbClr val="0067C7"/>
              </a:buClr>
              <a:buSzPct val="125000"/>
              <a:buFont typeface="Arial" panose="020B0604020202020204" pitchFamily="34" charset="0"/>
              <a:buChar char="•"/>
              <a:defRPr sz="1200">
                <a:solidFill>
                  <a:schemeClr val="tx2"/>
                </a:solidFill>
              </a:defRPr>
            </a:lvl5pPr>
            <a:lvl6pPr marL="25146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6pPr>
            <a:lvl7pPr marL="29718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7pPr>
            <a:lvl8pPr marL="34290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8pPr>
            <a:lvl9pPr marL="3886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9pPr>
          </a:lstStyle>
          <a:p>
            <a:pPr marL="0" marR="0" lvl="0" indent="0" algn="l" defTabSz="457200" rtl="0" eaLnBrk="1" fontAlgn="auto" latinLnBrk="0" hangingPunct="1">
              <a:lnSpc>
                <a:spcPct val="100000"/>
              </a:lnSpc>
              <a:spcBef>
                <a:spcPts val="1000"/>
              </a:spcBef>
              <a:spcAft>
                <a:spcPts val="0"/>
              </a:spcAft>
              <a:buClr>
                <a:srgbClr val="0067C7"/>
              </a:buClr>
              <a:buSzPct val="125000"/>
              <a:buFont typeface="Arial" panose="020B0604020202020204" pitchFamily="34" charset="0"/>
              <a:buNone/>
              <a:tabLst/>
              <a:defRPr/>
            </a:pPr>
            <a:r>
              <a:rPr kumimoji="0" lang="en-US" sz="1400" b="1" i="0" u="none" strike="noStrike" kern="1200" cap="none" spc="0" normalizeH="0" baseline="0" noProof="0" dirty="0">
                <a:ln>
                  <a:noFill/>
                </a:ln>
                <a:solidFill>
                  <a:schemeClr val="tx1"/>
                </a:solidFill>
                <a:effectLst/>
                <a:uLnTx/>
                <a:uFillTx/>
                <a:latin typeface="Calibri" panose="020F0502020204030204"/>
                <a:ea typeface="+mn-ea"/>
                <a:cs typeface="+mn-cs"/>
              </a:rPr>
              <a:t>Industrial equipment</a:t>
            </a:r>
          </a:p>
        </p:txBody>
      </p:sp>
      <p:sp>
        <p:nvSpPr>
          <p:cNvPr id="5" name="TextBox 4"/>
          <p:cNvSpPr txBox="1">
            <a:spLocks/>
          </p:cNvSpPr>
          <p:nvPr/>
        </p:nvSpPr>
        <p:spPr>
          <a:xfrm>
            <a:off x="265876" y="2284385"/>
            <a:ext cx="1104900" cy="593869"/>
          </a:xfrm>
          <a:prstGeom prst="rect">
            <a:avLst/>
          </a:prstGeom>
          <a:solidFill>
            <a:schemeClr val="accent1"/>
          </a:solidFill>
          <a:ln w="19050">
            <a:solidFill>
              <a:schemeClr val="accent1"/>
            </a:solidFill>
          </a:ln>
        </p:spPr>
        <p:txBody>
          <a:bodyPr vert="horz" wrap="square" lIns="72009" tIns="72009" rIns="72009" bIns="72009" rtlCol="0" anchor="ctr" anchorCtr="0">
            <a:noAutofit/>
          </a:bodyPr>
          <a:lstStyle>
            <a:lvl1pPr marL="285750" lvl="0" indent="-285750" defTabSz="457200">
              <a:spcBef>
                <a:spcPts val="1000"/>
              </a:spcBef>
              <a:spcAft>
                <a:spcPts val="0"/>
              </a:spcAft>
              <a:buClr>
                <a:srgbClr val="0067C7"/>
              </a:buClr>
              <a:buSzPct val="125000"/>
              <a:buFont typeface="Arial" panose="020B0604020202020204" pitchFamily="34" charset="0"/>
              <a:buChar char="•"/>
              <a:defRPr>
                <a:solidFill>
                  <a:schemeClr val="tx2"/>
                </a:solidFill>
              </a:defRPr>
            </a:lvl1pPr>
            <a:lvl2pPr marL="742950" lvl="1" indent="-285750" defTabSz="457200">
              <a:spcBef>
                <a:spcPts val="1000"/>
              </a:spcBef>
              <a:spcAft>
                <a:spcPts val="0"/>
              </a:spcAft>
              <a:buClr>
                <a:srgbClr val="0067C7"/>
              </a:buClr>
              <a:buSzPct val="125000"/>
              <a:buFont typeface="Arial" panose="020B0604020202020204" pitchFamily="34" charset="0"/>
              <a:buChar char="•"/>
              <a:defRPr sz="1600">
                <a:solidFill>
                  <a:schemeClr val="tx2"/>
                </a:solidFill>
              </a:defRPr>
            </a:lvl2pPr>
            <a:lvl3pPr marL="1200150" lvl="2" indent="-285750" defTabSz="457200">
              <a:spcBef>
                <a:spcPts val="1000"/>
              </a:spcBef>
              <a:spcAft>
                <a:spcPts val="0"/>
              </a:spcAft>
              <a:buClr>
                <a:srgbClr val="0067C7"/>
              </a:buClr>
              <a:buSzPct val="125000"/>
              <a:buFont typeface="Arial" panose="020B0604020202020204" pitchFamily="34" charset="0"/>
              <a:buChar char="•"/>
              <a:defRPr sz="1400">
                <a:solidFill>
                  <a:schemeClr val="tx2"/>
                </a:solidFill>
              </a:defRPr>
            </a:lvl3pPr>
            <a:lvl4pPr marL="1543050" lvl="3" indent="-171450" defTabSz="457200">
              <a:spcBef>
                <a:spcPts val="1000"/>
              </a:spcBef>
              <a:spcAft>
                <a:spcPts val="0"/>
              </a:spcAft>
              <a:buClr>
                <a:srgbClr val="0067C7"/>
              </a:buClr>
              <a:buSzPct val="125000"/>
              <a:buFont typeface="Arial" panose="020B0604020202020204" pitchFamily="34" charset="0"/>
              <a:buChar char="•"/>
              <a:defRPr sz="1200">
                <a:solidFill>
                  <a:schemeClr val="tx2"/>
                </a:solidFill>
              </a:defRPr>
            </a:lvl4pPr>
            <a:lvl5pPr marL="2000250" lvl="4" indent="-171450" defTabSz="457200">
              <a:spcBef>
                <a:spcPts val="1000"/>
              </a:spcBef>
              <a:spcAft>
                <a:spcPts val="0"/>
              </a:spcAft>
              <a:buClr>
                <a:srgbClr val="0067C7"/>
              </a:buClr>
              <a:buSzPct val="125000"/>
              <a:buFont typeface="Arial" panose="020B0604020202020204" pitchFamily="34" charset="0"/>
              <a:buChar char="•"/>
              <a:defRPr sz="1200">
                <a:solidFill>
                  <a:schemeClr val="tx2"/>
                </a:solidFill>
              </a:defRPr>
            </a:lvl5pPr>
            <a:lvl6pPr marL="25146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6pPr>
            <a:lvl7pPr marL="29718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7pPr>
            <a:lvl8pPr marL="34290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8pPr>
            <a:lvl9pPr marL="3886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9pPr>
          </a:lstStyle>
          <a:p>
            <a:pPr marL="0" marR="0" lvl="0" indent="0" algn="l" defTabSz="457200" rtl="0" eaLnBrk="1" fontAlgn="auto" latinLnBrk="0" hangingPunct="1">
              <a:lnSpc>
                <a:spcPct val="100000"/>
              </a:lnSpc>
              <a:spcBef>
                <a:spcPts val="1000"/>
              </a:spcBef>
              <a:spcAft>
                <a:spcPts val="0"/>
              </a:spcAft>
              <a:buClr>
                <a:srgbClr val="0067C7"/>
              </a:buClr>
              <a:buSzPct val="125000"/>
              <a:buFont typeface="Arial" panose="020B0604020202020204" pitchFamily="34" charset="0"/>
              <a:buNone/>
              <a:tabLst/>
              <a:defRPr/>
            </a:pPr>
            <a:r>
              <a:rPr kumimoji="0" lang="en-US" sz="1400" b="1" i="0" u="none" strike="noStrike" kern="1200" cap="none" spc="0" normalizeH="0" baseline="0" noProof="0" dirty="0">
                <a:ln>
                  <a:noFill/>
                </a:ln>
                <a:solidFill>
                  <a:schemeClr val="tx1"/>
                </a:solidFill>
                <a:effectLst/>
                <a:uLnTx/>
                <a:uFillTx/>
                <a:latin typeface="Calibri" panose="020F0502020204030204"/>
                <a:ea typeface="+mn-ea"/>
                <a:cs typeface="+mn-cs"/>
              </a:rPr>
              <a:t>CPG</a:t>
            </a:r>
          </a:p>
        </p:txBody>
      </p:sp>
      <p:sp>
        <p:nvSpPr>
          <p:cNvPr id="6" name="TextBox 5"/>
          <p:cNvSpPr txBox="1">
            <a:spLocks/>
          </p:cNvSpPr>
          <p:nvPr/>
        </p:nvSpPr>
        <p:spPr>
          <a:xfrm>
            <a:off x="265876" y="2935125"/>
            <a:ext cx="1104900" cy="593869"/>
          </a:xfrm>
          <a:prstGeom prst="rect">
            <a:avLst/>
          </a:prstGeom>
          <a:solidFill>
            <a:schemeClr val="accent1"/>
          </a:solidFill>
          <a:ln w="19050">
            <a:solidFill>
              <a:schemeClr val="accent1"/>
            </a:solidFill>
          </a:ln>
        </p:spPr>
        <p:txBody>
          <a:bodyPr vert="horz" wrap="square" lIns="72009" tIns="72009" rIns="72009" bIns="72009" rtlCol="0" anchor="ctr" anchorCtr="0">
            <a:noAutofit/>
          </a:bodyPr>
          <a:lstStyle>
            <a:lvl1pPr marL="285750" lvl="0" indent="-285750" defTabSz="457200">
              <a:spcBef>
                <a:spcPts val="1000"/>
              </a:spcBef>
              <a:spcAft>
                <a:spcPts val="0"/>
              </a:spcAft>
              <a:buClr>
                <a:srgbClr val="0067C7"/>
              </a:buClr>
              <a:buSzPct val="125000"/>
              <a:buFont typeface="Arial" panose="020B0604020202020204" pitchFamily="34" charset="0"/>
              <a:buChar char="•"/>
              <a:defRPr>
                <a:solidFill>
                  <a:schemeClr val="tx2"/>
                </a:solidFill>
              </a:defRPr>
            </a:lvl1pPr>
            <a:lvl2pPr marL="742950" lvl="1" indent="-285750" defTabSz="457200">
              <a:spcBef>
                <a:spcPts val="1000"/>
              </a:spcBef>
              <a:spcAft>
                <a:spcPts val="0"/>
              </a:spcAft>
              <a:buClr>
                <a:srgbClr val="0067C7"/>
              </a:buClr>
              <a:buSzPct val="125000"/>
              <a:buFont typeface="Arial" panose="020B0604020202020204" pitchFamily="34" charset="0"/>
              <a:buChar char="•"/>
              <a:defRPr sz="1600">
                <a:solidFill>
                  <a:schemeClr val="tx2"/>
                </a:solidFill>
              </a:defRPr>
            </a:lvl2pPr>
            <a:lvl3pPr marL="1200150" lvl="2" indent="-285750" defTabSz="457200">
              <a:spcBef>
                <a:spcPts val="1000"/>
              </a:spcBef>
              <a:spcAft>
                <a:spcPts val="0"/>
              </a:spcAft>
              <a:buClr>
                <a:srgbClr val="0067C7"/>
              </a:buClr>
              <a:buSzPct val="125000"/>
              <a:buFont typeface="Arial" panose="020B0604020202020204" pitchFamily="34" charset="0"/>
              <a:buChar char="•"/>
              <a:defRPr sz="1400">
                <a:solidFill>
                  <a:schemeClr val="tx2"/>
                </a:solidFill>
              </a:defRPr>
            </a:lvl3pPr>
            <a:lvl4pPr marL="1543050" lvl="3" indent="-171450" defTabSz="457200">
              <a:spcBef>
                <a:spcPts val="1000"/>
              </a:spcBef>
              <a:spcAft>
                <a:spcPts val="0"/>
              </a:spcAft>
              <a:buClr>
                <a:srgbClr val="0067C7"/>
              </a:buClr>
              <a:buSzPct val="125000"/>
              <a:buFont typeface="Arial" panose="020B0604020202020204" pitchFamily="34" charset="0"/>
              <a:buChar char="•"/>
              <a:defRPr sz="1200">
                <a:solidFill>
                  <a:schemeClr val="tx2"/>
                </a:solidFill>
              </a:defRPr>
            </a:lvl4pPr>
            <a:lvl5pPr marL="2000250" lvl="4" indent="-171450" defTabSz="457200">
              <a:spcBef>
                <a:spcPts val="1000"/>
              </a:spcBef>
              <a:spcAft>
                <a:spcPts val="0"/>
              </a:spcAft>
              <a:buClr>
                <a:srgbClr val="0067C7"/>
              </a:buClr>
              <a:buSzPct val="125000"/>
              <a:buFont typeface="Arial" panose="020B0604020202020204" pitchFamily="34" charset="0"/>
              <a:buChar char="•"/>
              <a:defRPr sz="1200">
                <a:solidFill>
                  <a:schemeClr val="tx2"/>
                </a:solidFill>
              </a:defRPr>
            </a:lvl5pPr>
            <a:lvl6pPr marL="25146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6pPr>
            <a:lvl7pPr marL="29718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7pPr>
            <a:lvl8pPr marL="34290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8pPr>
            <a:lvl9pPr marL="3886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9pPr>
          </a:lstStyle>
          <a:p>
            <a:pPr marL="0" marR="0" lvl="0" indent="0" algn="l" defTabSz="457200" rtl="0" eaLnBrk="1" fontAlgn="auto" latinLnBrk="0" hangingPunct="1">
              <a:lnSpc>
                <a:spcPct val="100000"/>
              </a:lnSpc>
              <a:spcBef>
                <a:spcPts val="1000"/>
              </a:spcBef>
              <a:spcAft>
                <a:spcPts val="0"/>
              </a:spcAft>
              <a:buClr>
                <a:srgbClr val="0067C7"/>
              </a:buClr>
              <a:buSzPct val="125000"/>
              <a:buFont typeface="Arial" panose="020B0604020202020204" pitchFamily="34" charset="0"/>
              <a:buNone/>
              <a:tabLst/>
              <a:defRPr/>
            </a:pPr>
            <a:r>
              <a:rPr kumimoji="0" lang="en-US" sz="1400" b="1" i="0" u="none" strike="noStrike" kern="1200" cap="none" spc="0" normalizeH="0" baseline="0" noProof="0" dirty="0">
                <a:ln>
                  <a:noFill/>
                </a:ln>
                <a:solidFill>
                  <a:schemeClr val="tx1"/>
                </a:solidFill>
                <a:effectLst/>
                <a:uLnTx/>
                <a:uFillTx/>
                <a:latin typeface="Calibri" panose="020F0502020204030204"/>
                <a:ea typeface="+mn-ea"/>
                <a:cs typeface="+mn-cs"/>
              </a:rPr>
              <a:t>Chemicals &amp; agriculture</a:t>
            </a:r>
          </a:p>
        </p:txBody>
      </p:sp>
      <p:sp>
        <p:nvSpPr>
          <p:cNvPr id="7" name="TextBox 6"/>
          <p:cNvSpPr txBox="1">
            <a:spLocks/>
          </p:cNvSpPr>
          <p:nvPr/>
        </p:nvSpPr>
        <p:spPr>
          <a:xfrm>
            <a:off x="265876" y="3585865"/>
            <a:ext cx="1104900" cy="593869"/>
          </a:xfrm>
          <a:prstGeom prst="rect">
            <a:avLst/>
          </a:prstGeom>
          <a:solidFill>
            <a:schemeClr val="accent1"/>
          </a:solidFill>
          <a:ln w="19050">
            <a:solidFill>
              <a:schemeClr val="accent1"/>
            </a:solidFill>
          </a:ln>
        </p:spPr>
        <p:txBody>
          <a:bodyPr vert="horz" wrap="square" lIns="72009" tIns="72009" rIns="72009" bIns="72009" rtlCol="0" anchor="ctr" anchorCtr="0">
            <a:noAutofit/>
          </a:bodyPr>
          <a:lstStyle>
            <a:lvl1pPr marL="285750" lvl="0" indent="-285750" defTabSz="457200">
              <a:spcBef>
                <a:spcPts val="1000"/>
              </a:spcBef>
              <a:spcAft>
                <a:spcPts val="0"/>
              </a:spcAft>
              <a:buClr>
                <a:srgbClr val="0067C7"/>
              </a:buClr>
              <a:buSzPct val="125000"/>
              <a:buFont typeface="Arial" panose="020B0604020202020204" pitchFamily="34" charset="0"/>
              <a:buChar char="•"/>
              <a:defRPr>
                <a:solidFill>
                  <a:schemeClr val="tx2"/>
                </a:solidFill>
              </a:defRPr>
            </a:lvl1pPr>
            <a:lvl2pPr marL="742950" lvl="1" indent="-285750" defTabSz="457200">
              <a:spcBef>
                <a:spcPts val="1000"/>
              </a:spcBef>
              <a:spcAft>
                <a:spcPts val="0"/>
              </a:spcAft>
              <a:buClr>
                <a:srgbClr val="0067C7"/>
              </a:buClr>
              <a:buSzPct val="125000"/>
              <a:buFont typeface="Arial" panose="020B0604020202020204" pitchFamily="34" charset="0"/>
              <a:buChar char="•"/>
              <a:defRPr sz="1600">
                <a:solidFill>
                  <a:schemeClr val="tx2"/>
                </a:solidFill>
              </a:defRPr>
            </a:lvl2pPr>
            <a:lvl3pPr marL="1200150" lvl="2" indent="-285750" defTabSz="457200">
              <a:spcBef>
                <a:spcPts val="1000"/>
              </a:spcBef>
              <a:spcAft>
                <a:spcPts val="0"/>
              </a:spcAft>
              <a:buClr>
                <a:srgbClr val="0067C7"/>
              </a:buClr>
              <a:buSzPct val="125000"/>
              <a:buFont typeface="Arial" panose="020B0604020202020204" pitchFamily="34" charset="0"/>
              <a:buChar char="•"/>
              <a:defRPr sz="1400">
                <a:solidFill>
                  <a:schemeClr val="tx2"/>
                </a:solidFill>
              </a:defRPr>
            </a:lvl3pPr>
            <a:lvl4pPr marL="1543050" lvl="3" indent="-171450" defTabSz="457200">
              <a:spcBef>
                <a:spcPts val="1000"/>
              </a:spcBef>
              <a:spcAft>
                <a:spcPts val="0"/>
              </a:spcAft>
              <a:buClr>
                <a:srgbClr val="0067C7"/>
              </a:buClr>
              <a:buSzPct val="125000"/>
              <a:buFont typeface="Arial" panose="020B0604020202020204" pitchFamily="34" charset="0"/>
              <a:buChar char="•"/>
              <a:defRPr sz="1200">
                <a:solidFill>
                  <a:schemeClr val="tx2"/>
                </a:solidFill>
              </a:defRPr>
            </a:lvl4pPr>
            <a:lvl5pPr marL="2000250" lvl="4" indent="-171450" defTabSz="457200">
              <a:spcBef>
                <a:spcPts val="1000"/>
              </a:spcBef>
              <a:spcAft>
                <a:spcPts val="0"/>
              </a:spcAft>
              <a:buClr>
                <a:srgbClr val="0067C7"/>
              </a:buClr>
              <a:buSzPct val="125000"/>
              <a:buFont typeface="Arial" panose="020B0604020202020204" pitchFamily="34" charset="0"/>
              <a:buChar char="•"/>
              <a:defRPr sz="1200">
                <a:solidFill>
                  <a:schemeClr val="tx2"/>
                </a:solidFill>
              </a:defRPr>
            </a:lvl5pPr>
            <a:lvl6pPr marL="25146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6pPr>
            <a:lvl7pPr marL="29718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7pPr>
            <a:lvl8pPr marL="34290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8pPr>
            <a:lvl9pPr marL="3886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9pPr>
          </a:lstStyle>
          <a:p>
            <a:pPr marL="0" marR="0" lvl="0" indent="0" algn="l" defTabSz="457200" rtl="0" eaLnBrk="1" fontAlgn="auto" latinLnBrk="0" hangingPunct="1">
              <a:lnSpc>
                <a:spcPct val="100000"/>
              </a:lnSpc>
              <a:spcBef>
                <a:spcPts val="1000"/>
              </a:spcBef>
              <a:spcAft>
                <a:spcPts val="0"/>
              </a:spcAft>
              <a:buClr>
                <a:srgbClr val="0067C7"/>
              </a:buClr>
              <a:buSzPct val="125000"/>
              <a:buFont typeface="Arial" panose="020B0604020202020204" pitchFamily="34" charset="0"/>
              <a:buNone/>
              <a:tabLst/>
              <a:defRPr/>
            </a:pPr>
            <a:r>
              <a:rPr kumimoji="0" lang="en-US" sz="1400" b="1" i="0" u="none" strike="noStrike" kern="1200" cap="none" spc="0" normalizeH="0" baseline="0" noProof="0" dirty="0">
                <a:ln>
                  <a:noFill/>
                </a:ln>
                <a:solidFill>
                  <a:schemeClr val="tx1"/>
                </a:solidFill>
                <a:effectLst/>
                <a:uLnTx/>
                <a:uFillTx/>
                <a:latin typeface="Calibri" panose="020F0502020204030204"/>
                <a:ea typeface="+mn-ea"/>
                <a:cs typeface="+mn-cs"/>
              </a:rPr>
              <a:t>Automotive</a:t>
            </a:r>
          </a:p>
        </p:txBody>
      </p:sp>
      <p:sp>
        <p:nvSpPr>
          <p:cNvPr id="8" name="TextBox 7"/>
          <p:cNvSpPr txBox="1">
            <a:spLocks/>
          </p:cNvSpPr>
          <p:nvPr/>
        </p:nvSpPr>
        <p:spPr>
          <a:xfrm>
            <a:off x="265876" y="4236605"/>
            <a:ext cx="1104900" cy="593869"/>
          </a:xfrm>
          <a:prstGeom prst="rect">
            <a:avLst/>
          </a:prstGeom>
          <a:solidFill>
            <a:schemeClr val="accent1"/>
          </a:solidFill>
          <a:ln w="19050">
            <a:solidFill>
              <a:schemeClr val="accent1"/>
            </a:solidFill>
          </a:ln>
        </p:spPr>
        <p:txBody>
          <a:bodyPr vert="horz" wrap="square" lIns="72009" tIns="72009" rIns="72009" bIns="72009" rtlCol="0" anchor="ctr" anchorCtr="0">
            <a:noAutofit/>
          </a:bodyPr>
          <a:lstStyle>
            <a:lvl1pPr marL="285750" lvl="0" indent="-285750" defTabSz="457200">
              <a:spcBef>
                <a:spcPts val="1000"/>
              </a:spcBef>
              <a:spcAft>
                <a:spcPts val="0"/>
              </a:spcAft>
              <a:buClr>
                <a:srgbClr val="0067C7"/>
              </a:buClr>
              <a:buSzPct val="125000"/>
              <a:buFont typeface="Arial" panose="020B0604020202020204" pitchFamily="34" charset="0"/>
              <a:buChar char="•"/>
              <a:defRPr>
                <a:solidFill>
                  <a:schemeClr val="tx2"/>
                </a:solidFill>
              </a:defRPr>
            </a:lvl1pPr>
            <a:lvl2pPr marL="742950" lvl="1" indent="-285750" defTabSz="457200">
              <a:spcBef>
                <a:spcPts val="1000"/>
              </a:spcBef>
              <a:spcAft>
                <a:spcPts val="0"/>
              </a:spcAft>
              <a:buClr>
                <a:srgbClr val="0067C7"/>
              </a:buClr>
              <a:buSzPct val="125000"/>
              <a:buFont typeface="Arial" panose="020B0604020202020204" pitchFamily="34" charset="0"/>
              <a:buChar char="•"/>
              <a:defRPr sz="1600">
                <a:solidFill>
                  <a:schemeClr val="tx2"/>
                </a:solidFill>
              </a:defRPr>
            </a:lvl2pPr>
            <a:lvl3pPr marL="1200150" lvl="2" indent="-285750" defTabSz="457200">
              <a:spcBef>
                <a:spcPts val="1000"/>
              </a:spcBef>
              <a:spcAft>
                <a:spcPts val="0"/>
              </a:spcAft>
              <a:buClr>
                <a:srgbClr val="0067C7"/>
              </a:buClr>
              <a:buSzPct val="125000"/>
              <a:buFont typeface="Arial" panose="020B0604020202020204" pitchFamily="34" charset="0"/>
              <a:buChar char="•"/>
              <a:defRPr sz="1400">
                <a:solidFill>
                  <a:schemeClr val="tx2"/>
                </a:solidFill>
              </a:defRPr>
            </a:lvl3pPr>
            <a:lvl4pPr marL="1543050" lvl="3" indent="-171450" defTabSz="457200">
              <a:spcBef>
                <a:spcPts val="1000"/>
              </a:spcBef>
              <a:spcAft>
                <a:spcPts val="0"/>
              </a:spcAft>
              <a:buClr>
                <a:srgbClr val="0067C7"/>
              </a:buClr>
              <a:buSzPct val="125000"/>
              <a:buFont typeface="Arial" panose="020B0604020202020204" pitchFamily="34" charset="0"/>
              <a:buChar char="•"/>
              <a:defRPr sz="1200">
                <a:solidFill>
                  <a:schemeClr val="tx2"/>
                </a:solidFill>
              </a:defRPr>
            </a:lvl4pPr>
            <a:lvl5pPr marL="2000250" lvl="4" indent="-171450" defTabSz="457200">
              <a:spcBef>
                <a:spcPts val="1000"/>
              </a:spcBef>
              <a:spcAft>
                <a:spcPts val="0"/>
              </a:spcAft>
              <a:buClr>
                <a:srgbClr val="0067C7"/>
              </a:buClr>
              <a:buSzPct val="125000"/>
              <a:buFont typeface="Arial" panose="020B0604020202020204" pitchFamily="34" charset="0"/>
              <a:buChar char="•"/>
              <a:defRPr sz="1200">
                <a:solidFill>
                  <a:schemeClr val="tx2"/>
                </a:solidFill>
              </a:defRPr>
            </a:lvl5pPr>
            <a:lvl6pPr marL="25146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6pPr>
            <a:lvl7pPr marL="29718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7pPr>
            <a:lvl8pPr marL="34290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8pPr>
            <a:lvl9pPr marL="3886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9pPr>
          </a:lstStyle>
          <a:p>
            <a:pPr marL="0" marR="0" lvl="0" indent="0" algn="l" defTabSz="457200" rtl="0" eaLnBrk="1" fontAlgn="auto" latinLnBrk="0" hangingPunct="1">
              <a:lnSpc>
                <a:spcPct val="100000"/>
              </a:lnSpc>
              <a:spcBef>
                <a:spcPts val="1000"/>
              </a:spcBef>
              <a:spcAft>
                <a:spcPts val="0"/>
              </a:spcAft>
              <a:buClr>
                <a:srgbClr val="0067C7"/>
              </a:buClr>
              <a:buSzPct val="125000"/>
              <a:buFont typeface="Arial" panose="020B0604020202020204" pitchFamily="34" charset="0"/>
              <a:buNone/>
              <a:tabLst/>
              <a:defRPr/>
            </a:pPr>
            <a:r>
              <a:rPr kumimoji="0" lang="en-US" sz="1400" b="1" i="0" u="none" strike="noStrike" kern="1200" cap="none" spc="0" normalizeH="0" baseline="0" noProof="0" dirty="0">
                <a:ln>
                  <a:noFill/>
                </a:ln>
                <a:solidFill>
                  <a:schemeClr val="tx1"/>
                </a:solidFill>
                <a:effectLst/>
                <a:uLnTx/>
                <a:uFillTx/>
                <a:latin typeface="Calibri" panose="020F0502020204030204"/>
                <a:ea typeface="+mn-ea"/>
                <a:cs typeface="+mn-cs"/>
              </a:rPr>
              <a:t>Pharma &amp; medical products</a:t>
            </a:r>
          </a:p>
        </p:txBody>
      </p:sp>
      <p:sp>
        <p:nvSpPr>
          <p:cNvPr id="9" name="TextBox 8"/>
          <p:cNvSpPr txBox="1">
            <a:spLocks/>
          </p:cNvSpPr>
          <p:nvPr/>
        </p:nvSpPr>
        <p:spPr>
          <a:xfrm>
            <a:off x="265876" y="4887343"/>
            <a:ext cx="1104900" cy="593869"/>
          </a:xfrm>
          <a:prstGeom prst="rect">
            <a:avLst/>
          </a:prstGeom>
          <a:solidFill>
            <a:schemeClr val="accent1"/>
          </a:solidFill>
          <a:ln w="19050">
            <a:solidFill>
              <a:schemeClr val="accent1"/>
            </a:solidFill>
          </a:ln>
        </p:spPr>
        <p:txBody>
          <a:bodyPr vert="horz" wrap="square" lIns="72009" tIns="72009" rIns="72009" bIns="72009" rtlCol="0" anchor="ctr" anchorCtr="0">
            <a:noAutofit/>
          </a:bodyPr>
          <a:lstStyle>
            <a:lvl1pPr marL="285750" lvl="0" indent="-285750" defTabSz="457200">
              <a:spcBef>
                <a:spcPts val="1000"/>
              </a:spcBef>
              <a:spcAft>
                <a:spcPts val="0"/>
              </a:spcAft>
              <a:buClr>
                <a:srgbClr val="0067C7"/>
              </a:buClr>
              <a:buSzPct val="125000"/>
              <a:buFont typeface="Arial" panose="020B0604020202020204" pitchFamily="34" charset="0"/>
              <a:buChar char="•"/>
              <a:defRPr>
                <a:solidFill>
                  <a:schemeClr val="tx2"/>
                </a:solidFill>
              </a:defRPr>
            </a:lvl1pPr>
            <a:lvl2pPr marL="742950" lvl="1" indent="-285750" defTabSz="457200">
              <a:spcBef>
                <a:spcPts val="1000"/>
              </a:spcBef>
              <a:spcAft>
                <a:spcPts val="0"/>
              </a:spcAft>
              <a:buClr>
                <a:srgbClr val="0067C7"/>
              </a:buClr>
              <a:buSzPct val="125000"/>
              <a:buFont typeface="Arial" panose="020B0604020202020204" pitchFamily="34" charset="0"/>
              <a:buChar char="•"/>
              <a:defRPr sz="1600">
                <a:solidFill>
                  <a:schemeClr val="tx2"/>
                </a:solidFill>
              </a:defRPr>
            </a:lvl2pPr>
            <a:lvl3pPr marL="1200150" lvl="2" indent="-285750" defTabSz="457200">
              <a:spcBef>
                <a:spcPts val="1000"/>
              </a:spcBef>
              <a:spcAft>
                <a:spcPts val="0"/>
              </a:spcAft>
              <a:buClr>
                <a:srgbClr val="0067C7"/>
              </a:buClr>
              <a:buSzPct val="125000"/>
              <a:buFont typeface="Arial" panose="020B0604020202020204" pitchFamily="34" charset="0"/>
              <a:buChar char="•"/>
              <a:defRPr sz="1400">
                <a:solidFill>
                  <a:schemeClr val="tx2"/>
                </a:solidFill>
              </a:defRPr>
            </a:lvl3pPr>
            <a:lvl4pPr marL="1543050" lvl="3" indent="-171450" defTabSz="457200">
              <a:spcBef>
                <a:spcPts val="1000"/>
              </a:spcBef>
              <a:spcAft>
                <a:spcPts val="0"/>
              </a:spcAft>
              <a:buClr>
                <a:srgbClr val="0067C7"/>
              </a:buClr>
              <a:buSzPct val="125000"/>
              <a:buFont typeface="Arial" panose="020B0604020202020204" pitchFamily="34" charset="0"/>
              <a:buChar char="•"/>
              <a:defRPr sz="1200">
                <a:solidFill>
                  <a:schemeClr val="tx2"/>
                </a:solidFill>
              </a:defRPr>
            </a:lvl4pPr>
            <a:lvl5pPr marL="2000250" lvl="4" indent="-171450" defTabSz="457200">
              <a:spcBef>
                <a:spcPts val="1000"/>
              </a:spcBef>
              <a:spcAft>
                <a:spcPts val="0"/>
              </a:spcAft>
              <a:buClr>
                <a:srgbClr val="0067C7"/>
              </a:buClr>
              <a:buSzPct val="125000"/>
              <a:buFont typeface="Arial" panose="020B0604020202020204" pitchFamily="34" charset="0"/>
              <a:buChar char="•"/>
              <a:defRPr sz="1200">
                <a:solidFill>
                  <a:schemeClr val="tx2"/>
                </a:solidFill>
              </a:defRPr>
            </a:lvl5pPr>
            <a:lvl6pPr marL="25146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6pPr>
            <a:lvl7pPr marL="29718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7pPr>
            <a:lvl8pPr marL="34290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8pPr>
            <a:lvl9pPr marL="3886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9pPr>
          </a:lstStyle>
          <a:p>
            <a:pPr marL="0" marR="0" lvl="0" indent="0" algn="l" defTabSz="457200" rtl="0" eaLnBrk="1" fontAlgn="auto" latinLnBrk="0" hangingPunct="1">
              <a:lnSpc>
                <a:spcPct val="100000"/>
              </a:lnSpc>
              <a:spcBef>
                <a:spcPts val="1000"/>
              </a:spcBef>
              <a:spcAft>
                <a:spcPts val="0"/>
              </a:spcAft>
              <a:buClr>
                <a:srgbClr val="0067C7"/>
              </a:buClr>
              <a:buSzPct val="125000"/>
              <a:buFont typeface="Arial" panose="020B0604020202020204" pitchFamily="34" charset="0"/>
              <a:buNone/>
              <a:tabLst/>
              <a:defRPr/>
            </a:pPr>
            <a:r>
              <a:rPr kumimoji="0" lang="en-US" sz="1400" b="1" i="0" u="none" strike="noStrike" kern="1200" cap="none" spc="0" normalizeH="0" baseline="0" noProof="0" dirty="0">
                <a:ln>
                  <a:noFill/>
                </a:ln>
                <a:solidFill>
                  <a:schemeClr val="tx1"/>
                </a:solidFill>
                <a:effectLst/>
                <a:uLnTx/>
                <a:uFillTx/>
                <a:latin typeface="Calibri" panose="020F0502020204030204"/>
                <a:ea typeface="+mn-ea"/>
                <a:cs typeface="+mn-cs"/>
              </a:rPr>
              <a:t>Tech</a:t>
            </a:r>
          </a:p>
        </p:txBody>
      </p:sp>
      <p:sp>
        <p:nvSpPr>
          <p:cNvPr id="10" name="Rectangle 9"/>
          <p:cNvSpPr>
            <a:spLocks/>
          </p:cNvSpPr>
          <p:nvPr/>
        </p:nvSpPr>
        <p:spPr>
          <a:xfrm>
            <a:off x="1370776" y="983334"/>
            <a:ext cx="5948467" cy="593869"/>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a:spLocks/>
          </p:cNvSpPr>
          <p:nvPr/>
        </p:nvSpPr>
        <p:spPr>
          <a:xfrm>
            <a:off x="1370776" y="1634074"/>
            <a:ext cx="5948467" cy="593869"/>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a:spLocks/>
          </p:cNvSpPr>
          <p:nvPr/>
        </p:nvSpPr>
        <p:spPr>
          <a:xfrm>
            <a:off x="1370776" y="2284385"/>
            <a:ext cx="5948467" cy="593869"/>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a:spLocks/>
          </p:cNvSpPr>
          <p:nvPr/>
        </p:nvSpPr>
        <p:spPr>
          <a:xfrm>
            <a:off x="1370776" y="2935125"/>
            <a:ext cx="5948467" cy="593869"/>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a:spLocks/>
          </p:cNvSpPr>
          <p:nvPr/>
        </p:nvSpPr>
        <p:spPr>
          <a:xfrm>
            <a:off x="1370776" y="3585865"/>
            <a:ext cx="5948467" cy="593869"/>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a:spLocks/>
          </p:cNvSpPr>
          <p:nvPr/>
        </p:nvSpPr>
        <p:spPr>
          <a:xfrm>
            <a:off x="1370776" y="4236605"/>
            <a:ext cx="5948467" cy="593869"/>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a:spLocks/>
          </p:cNvSpPr>
          <p:nvPr/>
        </p:nvSpPr>
        <p:spPr>
          <a:xfrm>
            <a:off x="1370776" y="4887343"/>
            <a:ext cx="5948467" cy="593869"/>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80" descr="https://upload.wikimedia.org/wikipedia/en/thumb/9/95/Lockheed_Martin.svg/1280px-Lockheed_Martin.svg.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37" r="3072"/>
          <a:stretch/>
        </p:blipFill>
        <p:spPr bwMode="auto">
          <a:xfrm>
            <a:off x="1445936" y="1114298"/>
            <a:ext cx="1595336" cy="291160"/>
          </a:xfrm>
          <a:prstGeom prst="rect">
            <a:avLst/>
          </a:prstGeom>
          <a:solidFill>
            <a:schemeClr val="bg1"/>
          </a:solidFill>
        </p:spPr>
      </p:pic>
      <p:pic>
        <p:nvPicPr>
          <p:cNvPr id="18" name="Picture 83" descr="https://upload.wikimedia.org/wikipedia/commons/thumb/f/ff/General_Electric_logo.svg/2000px-General_Electric_log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7826" y="1077205"/>
            <a:ext cx="403446" cy="4034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5" descr="https://upload.wikimedia.org/wikipedia/en/thumb/a/ae/Rolls-Royce_logo.svg/1280px-Rolls-Royce_logo.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4026" y="1163373"/>
            <a:ext cx="982786" cy="231110"/>
          </a:xfrm>
          <a:prstGeom prst="rect">
            <a:avLst/>
          </a:prstGeom>
          <a:solidFill>
            <a:schemeClr val="bg1"/>
          </a:solidFill>
        </p:spPr>
      </p:pic>
      <p:pic>
        <p:nvPicPr>
          <p:cNvPr id="20" name="Picture 88" descr="https://upload.wikimedia.org/wikipedia/en/thumb/b/b5/Boeing-Logo.svg/1024px-Boeing-Logo.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9566" y="1133348"/>
            <a:ext cx="1173808" cy="291160"/>
          </a:xfrm>
          <a:prstGeom prst="rect">
            <a:avLst/>
          </a:prstGeom>
          <a:solidFill>
            <a:schemeClr val="bg1"/>
          </a:solidFill>
        </p:spPr>
      </p:pic>
      <p:pic>
        <p:nvPicPr>
          <p:cNvPr id="21" name="Picture 90" descr="https://upload.wikimedia.org/wikipedia/en/thumb/c/cf/John_Deere_logo.svg/1280px-John_Deere_logo.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1144" y="1764999"/>
            <a:ext cx="496476" cy="332018"/>
          </a:xfrm>
          <a:prstGeom prst="rect">
            <a:avLst/>
          </a:prstGeom>
          <a:solidFill>
            <a:schemeClr val="bg1"/>
          </a:solidFill>
        </p:spPr>
      </p:pic>
      <p:pic>
        <p:nvPicPr>
          <p:cNvPr id="22" name="Picture 21"/>
          <p:cNvPicPr>
            <a:picLocks noChangeAspect="1"/>
          </p:cNvPicPr>
          <p:nvPr/>
        </p:nvPicPr>
        <p:blipFill rotWithShape="1">
          <a:blip r:embed="rId7"/>
          <a:srcRect l="3803" t="27130" r="3304" b="22349"/>
          <a:stretch/>
        </p:blipFill>
        <p:spPr>
          <a:xfrm>
            <a:off x="2491889" y="1832837"/>
            <a:ext cx="1111250" cy="196342"/>
          </a:xfrm>
          <a:prstGeom prst="rect">
            <a:avLst/>
          </a:prstGeom>
        </p:spPr>
      </p:pic>
      <p:pic>
        <p:nvPicPr>
          <p:cNvPr id="23" name="Picture 97" descr="https://upload.wikimedia.org/wikipedia/commons/thumb/9/9b/Dow_Chemical_Company_logo.svg/2000px-Dow_Chemical_Company_logo.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37458" y="3048371"/>
            <a:ext cx="1064858" cy="367376"/>
          </a:xfrm>
          <a:prstGeom prst="rect">
            <a:avLst/>
          </a:prstGeom>
          <a:solidFill>
            <a:schemeClr val="bg1"/>
          </a:solidFill>
        </p:spPr>
      </p:pic>
      <p:pic>
        <p:nvPicPr>
          <p:cNvPr id="24" name="Picture 100" descr="https://upload.wikimedia.org/wikipedia/en/b/bd/ITW-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4875" y="1763086"/>
            <a:ext cx="987778" cy="335844"/>
          </a:xfrm>
          <a:prstGeom prst="rect">
            <a:avLst/>
          </a:prstGeom>
          <a:solidFill>
            <a:schemeClr val="bg1"/>
          </a:solidFill>
        </p:spPr>
      </p:pic>
      <p:pic>
        <p:nvPicPr>
          <p:cNvPr id="25" name="Picture 24"/>
          <p:cNvPicPr>
            <a:picLocks noChangeAspect="1"/>
          </p:cNvPicPr>
          <p:nvPr/>
        </p:nvPicPr>
        <p:blipFill rotWithShape="1">
          <a:blip r:embed="rId10"/>
          <a:srcRect l="2883" t="14291" r="3033" b="14291"/>
          <a:stretch/>
        </p:blipFill>
        <p:spPr>
          <a:xfrm>
            <a:off x="1413416" y="5053494"/>
            <a:ext cx="1460500" cy="261566"/>
          </a:xfrm>
          <a:prstGeom prst="rect">
            <a:avLst/>
          </a:prstGeom>
        </p:spPr>
      </p:pic>
      <p:pic>
        <p:nvPicPr>
          <p:cNvPr id="26" name="Picture 106" descr="https://upload.wikimedia.org/wikipedia/commons/thumb/9/96/Microsoft_logo_(2012).svg/2000px-Microsoft_logo_(2012).sv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01919" y="5066583"/>
            <a:ext cx="1102516" cy="235388"/>
          </a:xfrm>
          <a:prstGeom prst="rect">
            <a:avLst/>
          </a:prstGeom>
          <a:solidFill>
            <a:schemeClr val="bg1"/>
          </a:solidFill>
        </p:spPr>
      </p:pic>
      <p:pic>
        <p:nvPicPr>
          <p:cNvPr id="27" name="Picture 152" descr="http://www.faurecia.com/sites/all/themes/corporate/images/log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4805" y="3707012"/>
            <a:ext cx="1289106" cy="35157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1" descr="http://www.jnj.com/sites/default/files/images/Johnson-Johnson-Logo-1000x250.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7583" t="19933" r="17561" b="19819"/>
          <a:stretch/>
        </p:blipFill>
        <p:spPr bwMode="auto">
          <a:xfrm>
            <a:off x="1508333" y="4398602"/>
            <a:ext cx="1162050" cy="26987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a:spLocks/>
          </p:cNvSpPr>
          <p:nvPr/>
        </p:nvSpPr>
        <p:spPr>
          <a:xfrm>
            <a:off x="265876" y="5538081"/>
            <a:ext cx="1104900" cy="593869"/>
          </a:xfrm>
          <a:prstGeom prst="rect">
            <a:avLst/>
          </a:prstGeom>
          <a:solidFill>
            <a:schemeClr val="accent1"/>
          </a:solidFill>
          <a:ln w="19050">
            <a:solidFill>
              <a:schemeClr val="accent1"/>
            </a:solidFill>
          </a:ln>
        </p:spPr>
        <p:txBody>
          <a:bodyPr vert="horz" wrap="square" lIns="72009" tIns="72009" rIns="72009" bIns="72009" rtlCol="0" anchor="ctr" anchorCtr="0">
            <a:noAutofit/>
          </a:bodyPr>
          <a:lstStyle>
            <a:lvl1pPr marL="285750" lvl="0" indent="-285750" defTabSz="457200">
              <a:spcBef>
                <a:spcPts val="1000"/>
              </a:spcBef>
              <a:spcAft>
                <a:spcPts val="0"/>
              </a:spcAft>
              <a:buClr>
                <a:srgbClr val="0067C7"/>
              </a:buClr>
              <a:buSzPct val="125000"/>
              <a:buFont typeface="Arial" panose="020B0604020202020204" pitchFamily="34" charset="0"/>
              <a:buChar char="•"/>
              <a:defRPr>
                <a:solidFill>
                  <a:schemeClr val="tx2"/>
                </a:solidFill>
              </a:defRPr>
            </a:lvl1pPr>
            <a:lvl2pPr marL="742950" lvl="1" indent="-285750" defTabSz="457200">
              <a:spcBef>
                <a:spcPts val="1000"/>
              </a:spcBef>
              <a:spcAft>
                <a:spcPts val="0"/>
              </a:spcAft>
              <a:buClr>
                <a:srgbClr val="0067C7"/>
              </a:buClr>
              <a:buSzPct val="125000"/>
              <a:buFont typeface="Arial" panose="020B0604020202020204" pitchFamily="34" charset="0"/>
              <a:buChar char="•"/>
              <a:defRPr sz="1600">
                <a:solidFill>
                  <a:schemeClr val="tx2"/>
                </a:solidFill>
              </a:defRPr>
            </a:lvl2pPr>
            <a:lvl3pPr marL="1200150" lvl="2" indent="-285750" defTabSz="457200">
              <a:spcBef>
                <a:spcPts val="1000"/>
              </a:spcBef>
              <a:spcAft>
                <a:spcPts val="0"/>
              </a:spcAft>
              <a:buClr>
                <a:srgbClr val="0067C7"/>
              </a:buClr>
              <a:buSzPct val="125000"/>
              <a:buFont typeface="Arial" panose="020B0604020202020204" pitchFamily="34" charset="0"/>
              <a:buChar char="•"/>
              <a:defRPr sz="1400">
                <a:solidFill>
                  <a:schemeClr val="tx2"/>
                </a:solidFill>
              </a:defRPr>
            </a:lvl3pPr>
            <a:lvl4pPr marL="1543050" lvl="3" indent="-171450" defTabSz="457200">
              <a:spcBef>
                <a:spcPts val="1000"/>
              </a:spcBef>
              <a:spcAft>
                <a:spcPts val="0"/>
              </a:spcAft>
              <a:buClr>
                <a:srgbClr val="0067C7"/>
              </a:buClr>
              <a:buSzPct val="125000"/>
              <a:buFont typeface="Arial" panose="020B0604020202020204" pitchFamily="34" charset="0"/>
              <a:buChar char="•"/>
              <a:defRPr sz="1200">
                <a:solidFill>
                  <a:schemeClr val="tx2"/>
                </a:solidFill>
              </a:defRPr>
            </a:lvl4pPr>
            <a:lvl5pPr marL="2000250" lvl="4" indent="-171450" defTabSz="457200">
              <a:spcBef>
                <a:spcPts val="1000"/>
              </a:spcBef>
              <a:spcAft>
                <a:spcPts val="0"/>
              </a:spcAft>
              <a:buClr>
                <a:srgbClr val="0067C7"/>
              </a:buClr>
              <a:buSzPct val="125000"/>
              <a:buFont typeface="Arial" panose="020B0604020202020204" pitchFamily="34" charset="0"/>
              <a:buChar char="•"/>
              <a:defRPr sz="1200">
                <a:solidFill>
                  <a:schemeClr val="tx2"/>
                </a:solidFill>
              </a:defRPr>
            </a:lvl5pPr>
            <a:lvl6pPr marL="25146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6pPr>
            <a:lvl7pPr marL="29718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7pPr>
            <a:lvl8pPr marL="34290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8pPr>
            <a:lvl9pPr marL="3886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9pPr>
          </a:lstStyle>
          <a:p>
            <a:pPr marL="0" marR="0" lvl="0" indent="0" algn="l" defTabSz="457200" rtl="0" eaLnBrk="1" fontAlgn="auto" latinLnBrk="0" hangingPunct="1">
              <a:lnSpc>
                <a:spcPct val="100000"/>
              </a:lnSpc>
              <a:spcBef>
                <a:spcPts val="1000"/>
              </a:spcBef>
              <a:spcAft>
                <a:spcPts val="0"/>
              </a:spcAft>
              <a:buClr>
                <a:srgbClr val="0067C7"/>
              </a:buClr>
              <a:buSzPct val="125000"/>
              <a:buFont typeface="Arial" panose="020B0604020202020204" pitchFamily="34" charset="0"/>
              <a:buNone/>
              <a:tabLst/>
              <a:defRPr/>
            </a:pPr>
            <a:r>
              <a:rPr kumimoji="0" lang="en-US" sz="1400" b="1" i="0" u="none" strike="noStrike" kern="1200" cap="none" spc="0" normalizeH="0" baseline="0" noProof="0" dirty="0">
                <a:ln>
                  <a:noFill/>
                </a:ln>
                <a:solidFill>
                  <a:schemeClr val="tx1"/>
                </a:solidFill>
                <a:effectLst/>
                <a:uLnTx/>
                <a:uFillTx/>
                <a:latin typeface="Calibri" panose="020F0502020204030204"/>
                <a:ea typeface="+mn-ea"/>
                <a:cs typeface="+mn-cs"/>
              </a:rPr>
              <a:t>Services</a:t>
            </a:r>
          </a:p>
        </p:txBody>
      </p:sp>
      <p:sp>
        <p:nvSpPr>
          <p:cNvPr id="30" name="Rectangle 29"/>
          <p:cNvSpPr>
            <a:spLocks/>
          </p:cNvSpPr>
          <p:nvPr/>
        </p:nvSpPr>
        <p:spPr>
          <a:xfrm>
            <a:off x="1370776" y="5538081"/>
            <a:ext cx="5948467" cy="593869"/>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2" descr="Image result for mckinsey logo"/>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27286" b="31184"/>
          <a:stretch/>
        </p:blipFill>
        <p:spPr bwMode="auto">
          <a:xfrm>
            <a:off x="1437458" y="5631815"/>
            <a:ext cx="2046264" cy="4064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63254" y="2406754"/>
            <a:ext cx="1972173" cy="327381"/>
          </a:xfrm>
          <a:prstGeom prst="rect">
            <a:avLst/>
          </a:prstGeom>
        </p:spPr>
      </p:pic>
      <p:pic>
        <p:nvPicPr>
          <p:cNvPr id="33" name="Picture 2" descr="http://damassets.autodesk.net/content/dam/mgs/mgs/brand-elements/autodesk%20logo/logo-Intro-2080x750.jpg"/>
          <p:cNvPicPr>
            <a:picLocks noChangeAspect="1" noChangeArrowheads="1"/>
          </p:cNvPicPr>
          <p:nvPr/>
        </p:nvPicPr>
        <p:blipFill rotWithShape="1">
          <a:blip r:embed="rId16" cstate="email">
            <a:extLst>
              <a:ext uri="{28A0092B-C50C-407E-A947-70E740481C1C}">
                <a14:useLocalDpi xmlns:a14="http://schemas.microsoft.com/office/drawing/2010/main" val="0"/>
              </a:ext>
            </a:extLst>
          </a:blip>
          <a:srcRect t="22942" b="15018"/>
          <a:stretch/>
        </p:blipFill>
        <p:spPr bwMode="auto">
          <a:xfrm>
            <a:off x="4332062" y="5053494"/>
            <a:ext cx="1288816" cy="32312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Image result for northrop grumman"/>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34305" b="29118"/>
          <a:stretch/>
        </p:blipFill>
        <p:spPr bwMode="auto">
          <a:xfrm>
            <a:off x="5633497" y="1114386"/>
            <a:ext cx="1589734" cy="422536"/>
          </a:xfrm>
          <a:prstGeom prst="rect">
            <a:avLst/>
          </a:prstGeom>
          <a:noFill/>
          <a:extLst>
            <a:ext uri="{909E8E84-426E-40DD-AFC4-6F175D3DCCD1}">
              <a14:hiddenFill xmlns:a14="http://schemas.microsoft.com/office/drawing/2010/main">
                <a:solidFill>
                  <a:srgbClr val="FFFFFF"/>
                </a:solidFill>
              </a14:hiddenFill>
            </a:ext>
          </a:extLst>
        </p:spPr>
      </p:pic>
      <p:sp>
        <p:nvSpPr>
          <p:cNvPr id="35" name="Snip Diagonal Corner Rectangle 23"/>
          <p:cNvSpPr/>
          <p:nvPr/>
        </p:nvSpPr>
        <p:spPr>
          <a:xfrm>
            <a:off x="7375428" y="4367631"/>
            <a:ext cx="2888355" cy="1764319"/>
          </a:xfrm>
          <a:prstGeom prst="snip2DiagRect">
            <a:avLst/>
          </a:prstGeom>
          <a:solidFill>
            <a:srgbClr val="E7ECEE"/>
          </a:solidFill>
          <a:ln w="28575" cap="flat" cmpd="sng" algn="ctr">
            <a:noFill/>
            <a:prstDash val="sysDash"/>
          </a:ln>
          <a:effectLst/>
        </p:spPr>
        <p:txBody>
          <a:bodyPr tIns="68580" bIns="68580" rtlCol="0" anchor="t"/>
          <a:lstStyle/>
          <a:p>
            <a:pPr marL="0" marR="0" lvl="0" indent="0" algn="ctr" defTabSz="4572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006ED2"/>
              </a:solidFill>
              <a:effectLst/>
              <a:uLnTx/>
              <a:uFillTx/>
              <a:latin typeface="Calibri" panose="020F0502020204030204"/>
              <a:ea typeface="+mn-ea"/>
              <a:cs typeface="+mn-cs"/>
            </a:endParaRPr>
          </a:p>
        </p:txBody>
      </p:sp>
      <p:sp>
        <p:nvSpPr>
          <p:cNvPr id="36" name="Snip Diagonal Corner Rectangle 35"/>
          <p:cNvSpPr/>
          <p:nvPr/>
        </p:nvSpPr>
        <p:spPr>
          <a:xfrm>
            <a:off x="7375429" y="980120"/>
            <a:ext cx="2876522" cy="1595495"/>
          </a:xfrm>
          <a:prstGeom prst="snip2DiagRect">
            <a:avLst/>
          </a:prstGeom>
          <a:solidFill>
            <a:srgbClr val="E7ECEE"/>
          </a:solidFill>
          <a:ln w="28575" cap="flat" cmpd="sng" algn="ctr">
            <a:noFill/>
            <a:prstDash val="sysDash"/>
          </a:ln>
          <a:effectLst/>
        </p:spPr>
        <p:txBody>
          <a:bodyPr wrap="square" tIns="68580" bIns="68580" rtlCol="0" anchor="t">
            <a:noAutofit/>
          </a:bodyPr>
          <a:lstStyle/>
          <a:p>
            <a:pPr marL="0" marR="0" lvl="0" indent="-6413" algn="ctr" defTabSz="4572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006ED2"/>
              </a:solidFill>
              <a:effectLst/>
              <a:uLnTx/>
              <a:uFillTx/>
              <a:latin typeface="Calibri" panose="020F0502020204030204"/>
              <a:ea typeface="+mn-ea"/>
              <a:cs typeface="+mn-cs"/>
            </a:endParaRPr>
          </a:p>
        </p:txBody>
      </p:sp>
      <p:sp>
        <p:nvSpPr>
          <p:cNvPr id="37" name="Snip Diagonal Corner Rectangle 41"/>
          <p:cNvSpPr/>
          <p:nvPr/>
        </p:nvSpPr>
        <p:spPr>
          <a:xfrm>
            <a:off x="7375428" y="2673982"/>
            <a:ext cx="2895012" cy="1634668"/>
          </a:xfrm>
          <a:prstGeom prst="snip2DiagRect">
            <a:avLst/>
          </a:prstGeom>
          <a:solidFill>
            <a:srgbClr val="E7ECEE"/>
          </a:solidFill>
          <a:ln w="28575" cap="flat" cmpd="sng" algn="ctr">
            <a:noFill/>
            <a:prstDash val="sysDash"/>
          </a:ln>
          <a:effectLst/>
        </p:spPr>
        <p:txBody>
          <a:bodyPr lIns="0" tIns="68580" rIns="0" bIns="68580" rtlCol="0" anchor="t"/>
          <a:lstStyle/>
          <a:p>
            <a:pPr marL="0" marR="0" lvl="0" indent="0" algn="ctr" defTabSz="457200" eaLnBrk="1" fontAlgn="auto" latinLnBrk="0" hangingPunct="1">
              <a:lnSpc>
                <a:spcPct val="9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006ED2"/>
              </a:solidFill>
              <a:effectLst/>
              <a:uLnTx/>
              <a:uFillTx/>
              <a:latin typeface="Calibri" panose="020F0502020204030204"/>
              <a:ea typeface="+mn-ea"/>
              <a:cs typeface="+mn-cs"/>
            </a:endParaRPr>
          </a:p>
        </p:txBody>
      </p:sp>
      <p:pic>
        <p:nvPicPr>
          <p:cNvPr id="38" name="Picture 37"/>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686907" y="1591613"/>
            <a:ext cx="1050729" cy="342946"/>
          </a:xfrm>
          <a:prstGeom prst="rect">
            <a:avLst/>
          </a:prstGeom>
        </p:spPr>
      </p:pic>
      <p:pic>
        <p:nvPicPr>
          <p:cNvPr id="39" name="Picture 38"/>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901396" y="5030271"/>
            <a:ext cx="780937" cy="467067"/>
          </a:xfrm>
          <a:prstGeom prst="rect">
            <a:avLst/>
          </a:prstGeom>
        </p:spPr>
      </p:pic>
      <p:pic>
        <p:nvPicPr>
          <p:cNvPr id="40" name="Picture 39"/>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723126" y="5063420"/>
            <a:ext cx="1353571" cy="286371"/>
          </a:xfrm>
          <a:prstGeom prst="rect">
            <a:avLst/>
          </a:prstGeom>
        </p:spPr>
      </p:pic>
      <p:pic>
        <p:nvPicPr>
          <p:cNvPr id="41" name="Picture 40"/>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897232" y="5609251"/>
            <a:ext cx="1177257" cy="353177"/>
          </a:xfrm>
          <a:prstGeom prst="rect">
            <a:avLst/>
          </a:prstGeom>
        </p:spPr>
      </p:pic>
      <p:pic>
        <p:nvPicPr>
          <p:cNvPr id="42" name="Picture 41"/>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9486602" y="5556049"/>
            <a:ext cx="498914" cy="317668"/>
          </a:xfrm>
          <a:prstGeom prst="rect">
            <a:avLst/>
          </a:prstGeom>
        </p:spPr>
      </p:pic>
      <p:pic>
        <p:nvPicPr>
          <p:cNvPr id="43" name="Picture 42"/>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9147961" y="1591613"/>
            <a:ext cx="729139" cy="317645"/>
          </a:xfrm>
          <a:prstGeom prst="rect">
            <a:avLst/>
          </a:prstGeom>
        </p:spPr>
      </p:pic>
      <p:pic>
        <p:nvPicPr>
          <p:cNvPr id="44" name="Picture 43"/>
          <p:cNvPicPr>
            <a:picLocks noChangeAspect="1"/>
          </p:cNvPicPr>
          <p:nvPr/>
        </p:nvPicPr>
        <p:blipFill rotWithShape="1">
          <a:blip r:embed="rId24"/>
          <a:srcRect t="32756" r="9107" b="37458"/>
          <a:stretch/>
        </p:blipFill>
        <p:spPr>
          <a:xfrm>
            <a:off x="7663976" y="2134868"/>
            <a:ext cx="1082536" cy="354756"/>
          </a:xfrm>
          <a:prstGeom prst="rect">
            <a:avLst/>
          </a:prstGeom>
        </p:spPr>
      </p:pic>
      <p:pic>
        <p:nvPicPr>
          <p:cNvPr id="45" name="Picture 44"/>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9070346" y="2007625"/>
            <a:ext cx="567990" cy="567990"/>
          </a:xfrm>
          <a:prstGeom prst="rect">
            <a:avLst/>
          </a:prstGeom>
        </p:spPr>
      </p:pic>
      <p:pic>
        <p:nvPicPr>
          <p:cNvPr id="46" name="Picture 45"/>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7619034" y="3777214"/>
            <a:ext cx="920228" cy="281584"/>
          </a:xfrm>
          <a:prstGeom prst="rect">
            <a:avLst/>
          </a:prstGeom>
        </p:spPr>
      </p:pic>
      <p:pic>
        <p:nvPicPr>
          <p:cNvPr id="47" name="Picture 8" descr="Image result for aris technology png"/>
          <p:cNvPicPr>
            <a:picLocks noChangeAspect="1" noChangeArrowheads="1"/>
          </p:cNvPicPr>
          <p:nvPr/>
        </p:nvPicPr>
        <p:blipFill rotWithShape="1">
          <a:blip r:embed="rId27">
            <a:extLst>
              <a:ext uri="{28A0092B-C50C-407E-A947-70E740481C1C}">
                <a14:useLocalDpi xmlns:a14="http://schemas.microsoft.com/office/drawing/2010/main" val="0"/>
              </a:ext>
            </a:extLst>
          </a:blip>
          <a:srcRect t="32441" r="-2533" b="34370"/>
          <a:stretch/>
        </p:blipFill>
        <p:spPr bwMode="auto">
          <a:xfrm>
            <a:off x="7615516" y="3238192"/>
            <a:ext cx="1141538" cy="3695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Image result for apx labs logo png"/>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12897" t="26455" r="12155" b="31643"/>
          <a:stretch/>
        </p:blipFill>
        <p:spPr bwMode="auto">
          <a:xfrm>
            <a:off x="8924681" y="3311035"/>
            <a:ext cx="892470" cy="28065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Image result for supply dynamics logo 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634534" y="3822665"/>
            <a:ext cx="1282772" cy="190682"/>
          </a:xfrm>
          <a:prstGeom prst="rect">
            <a:avLst/>
          </a:prstGeom>
          <a:noFill/>
          <a:extLst>
            <a:ext uri="{909E8E84-426E-40DD-AFC4-6F175D3DCCD1}">
              <a14:hiddenFill xmlns:a14="http://schemas.microsoft.com/office/drawing/2010/main">
                <a:solidFill>
                  <a:srgbClr val="FFFFFF"/>
                </a:solidFill>
              </a14:hiddenFill>
            </a:ext>
          </a:extLst>
        </p:spPr>
      </p:pic>
      <p:sp>
        <p:nvSpPr>
          <p:cNvPr id="50" name="Text Placeholder 2"/>
          <p:cNvSpPr txBox="1">
            <a:spLocks/>
          </p:cNvSpPr>
          <p:nvPr/>
        </p:nvSpPr>
        <p:spPr bwMode="auto">
          <a:xfrm>
            <a:off x="7404487" y="1151485"/>
            <a:ext cx="2657984" cy="193899"/>
          </a:xfrm>
          <a:prstGeom prst="rect">
            <a:avLst/>
          </a:prstGeom>
        </p:spPr>
        <p:txBody>
          <a:bodyPr vert="horz" wrap="square" lIns="0" tIns="0" rIns="0" bIns="0" rtlCol="0">
            <a:sp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lvl="0" indent="-6413" algn="ctr" defTabSz="457200" fontAlgn="auto">
              <a:lnSpc>
                <a:spcPct val="90000"/>
              </a:lnSpc>
              <a:spcBef>
                <a:spcPts val="0"/>
              </a:spcBef>
              <a:spcAft>
                <a:spcPts val="0"/>
              </a:spcAft>
              <a:buClrTx/>
              <a:buSzTx/>
              <a:defRPr/>
            </a:pPr>
            <a:r>
              <a:rPr lang="en-US" sz="1400" b="1" kern="0" dirty="0">
                <a:solidFill>
                  <a:srgbClr val="006ED2"/>
                </a:solidFill>
                <a:latin typeface="Calibri" panose="020F0502020204030204"/>
              </a:rPr>
              <a:t>Small to Mid-size Manufacturers </a:t>
            </a:r>
          </a:p>
        </p:txBody>
      </p:sp>
      <p:sp>
        <p:nvSpPr>
          <p:cNvPr id="51" name="Text Placeholder 2"/>
          <p:cNvSpPr txBox="1">
            <a:spLocks/>
          </p:cNvSpPr>
          <p:nvPr/>
        </p:nvSpPr>
        <p:spPr bwMode="auto">
          <a:xfrm>
            <a:off x="7404487" y="2769192"/>
            <a:ext cx="2657984" cy="387798"/>
          </a:xfrm>
          <a:prstGeom prst="rect">
            <a:avLst/>
          </a:prstGeom>
        </p:spPr>
        <p:txBody>
          <a:bodyPr vert="horz" wrap="square" lIns="0" tIns="0" rIns="0" bIns="0" rtlCol="0">
            <a:sp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lvl="0" algn="ctr" defTabSz="457200" fontAlgn="auto">
              <a:lnSpc>
                <a:spcPct val="90000"/>
              </a:lnSpc>
              <a:spcBef>
                <a:spcPts val="0"/>
              </a:spcBef>
              <a:spcAft>
                <a:spcPts val="0"/>
              </a:spcAft>
              <a:buClrTx/>
              <a:buSzTx/>
              <a:defRPr/>
            </a:pPr>
            <a:r>
              <a:rPr lang="en-US" sz="1400" b="1" kern="0" dirty="0">
                <a:solidFill>
                  <a:srgbClr val="006ED2"/>
                </a:solidFill>
                <a:latin typeface="Calibri" panose="020F0502020204030204"/>
              </a:rPr>
              <a:t>High growth Startups + </a:t>
            </a:r>
          </a:p>
          <a:p>
            <a:pPr lvl="0" algn="ctr" defTabSz="457200" fontAlgn="auto">
              <a:lnSpc>
                <a:spcPct val="90000"/>
              </a:lnSpc>
              <a:spcBef>
                <a:spcPts val="0"/>
              </a:spcBef>
              <a:spcAft>
                <a:spcPts val="0"/>
              </a:spcAft>
              <a:buClrTx/>
              <a:buSzTx/>
              <a:defRPr/>
            </a:pPr>
            <a:r>
              <a:rPr lang="en-US" sz="1400" b="1" kern="0" dirty="0">
                <a:solidFill>
                  <a:srgbClr val="006ED2"/>
                </a:solidFill>
                <a:latin typeface="Calibri" panose="020F0502020204030204"/>
              </a:rPr>
              <a:t>Technology Providers </a:t>
            </a:r>
          </a:p>
        </p:txBody>
      </p:sp>
      <p:sp>
        <p:nvSpPr>
          <p:cNvPr id="52" name="Text Placeholder 2"/>
          <p:cNvSpPr txBox="1">
            <a:spLocks/>
          </p:cNvSpPr>
          <p:nvPr/>
        </p:nvSpPr>
        <p:spPr bwMode="auto">
          <a:xfrm>
            <a:off x="7404487" y="4531975"/>
            <a:ext cx="2657984" cy="193899"/>
          </a:xfrm>
          <a:prstGeom prst="rect">
            <a:avLst/>
          </a:prstGeom>
        </p:spPr>
        <p:txBody>
          <a:bodyPr vert="horz" wrap="square" lIns="0" tIns="0" rIns="0" bIns="0" rtlCol="0">
            <a:sp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lvl="0" algn="ctr" defTabSz="457200" fontAlgn="auto">
              <a:lnSpc>
                <a:spcPct val="90000"/>
              </a:lnSpc>
              <a:spcBef>
                <a:spcPts val="0"/>
              </a:spcBef>
              <a:spcAft>
                <a:spcPts val="0"/>
              </a:spcAft>
              <a:buClrTx/>
              <a:buSzTx/>
              <a:defRPr/>
            </a:pPr>
            <a:r>
              <a:rPr lang="en-US" sz="1400" b="1" kern="0" dirty="0">
                <a:solidFill>
                  <a:srgbClr val="006ED2"/>
                </a:solidFill>
                <a:latin typeface="Calibri" panose="020F0502020204030204"/>
              </a:rPr>
              <a:t>Universities + Community Colleges </a:t>
            </a:r>
          </a:p>
        </p:txBody>
      </p:sp>
      <p:sp>
        <p:nvSpPr>
          <p:cNvPr id="53" name="Rectangle: Rounded Corners 52"/>
          <p:cNvSpPr/>
          <p:nvPr/>
        </p:nvSpPr>
        <p:spPr>
          <a:xfrm>
            <a:off x="10033265" y="1163373"/>
            <a:ext cx="2125359" cy="4874842"/>
          </a:xfrm>
          <a:prstGeom prst="roundRect">
            <a:avLst/>
          </a:prstGeom>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1600" b="1" dirty="0">
                <a:solidFill>
                  <a:schemeClr val="bg2"/>
                </a:solidFill>
              </a:rPr>
              <a:t>Partners come to DMDII to:</a:t>
            </a:r>
          </a:p>
          <a:p>
            <a:endParaRPr lang="en-US" sz="1600" b="1" dirty="0">
              <a:solidFill>
                <a:schemeClr val="bg2"/>
              </a:solidFill>
            </a:endParaRPr>
          </a:p>
          <a:p>
            <a:pPr marL="285750" indent="-285750">
              <a:buFont typeface="Arial" panose="020B0604020202020204" pitchFamily="34" charset="0"/>
              <a:buChar char="•"/>
            </a:pPr>
            <a:r>
              <a:rPr lang="en-US" sz="1600" b="1" dirty="0">
                <a:solidFill>
                  <a:schemeClr val="bg2"/>
                </a:solidFill>
              </a:rPr>
              <a:t>Share, learn and refine their digital strategies</a:t>
            </a:r>
          </a:p>
          <a:p>
            <a:pPr marL="285750" indent="-285750">
              <a:buFont typeface="Arial" panose="020B0604020202020204" pitchFamily="34" charset="0"/>
              <a:buChar char="•"/>
            </a:pPr>
            <a:endParaRPr lang="en-US" sz="1600" b="1" dirty="0">
              <a:solidFill>
                <a:schemeClr val="bg2"/>
              </a:solidFill>
            </a:endParaRPr>
          </a:p>
          <a:p>
            <a:pPr marL="285750" indent="-285750">
              <a:buFont typeface="Arial" panose="020B0604020202020204" pitchFamily="34" charset="0"/>
              <a:buChar char="•"/>
            </a:pPr>
            <a:r>
              <a:rPr lang="en-US" sz="1600" b="1" dirty="0">
                <a:solidFill>
                  <a:schemeClr val="bg2"/>
                </a:solidFill>
              </a:rPr>
              <a:t>Collaborate on R&amp;D with unlikely partners</a:t>
            </a:r>
          </a:p>
          <a:p>
            <a:pPr marL="285750" indent="-285750">
              <a:buFont typeface="Arial" panose="020B0604020202020204" pitchFamily="34" charset="0"/>
              <a:buChar char="•"/>
            </a:pPr>
            <a:endParaRPr lang="en-US" sz="1600" b="1" dirty="0">
              <a:solidFill>
                <a:schemeClr val="bg2"/>
              </a:solidFill>
            </a:endParaRPr>
          </a:p>
          <a:p>
            <a:pPr marL="285750" indent="-285750">
              <a:buFont typeface="Arial" panose="020B0604020202020204" pitchFamily="34" charset="0"/>
              <a:buChar char="•"/>
            </a:pPr>
            <a:r>
              <a:rPr lang="en-US" sz="1600" b="1" dirty="0">
                <a:solidFill>
                  <a:schemeClr val="bg2"/>
                </a:solidFill>
              </a:rPr>
              <a:t>Accelerate awareness and adoption across the value chain</a:t>
            </a:r>
          </a:p>
        </p:txBody>
      </p:sp>
    </p:spTree>
    <p:extLst>
      <p:ext uri="{BB962C8B-B14F-4D97-AF65-F5344CB8AC3E}">
        <p14:creationId xmlns:p14="http://schemas.microsoft.com/office/powerpoint/2010/main" val="699958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1563" name="think-cell Slide" r:id="rId4" imgW="540" imgH="541" progId="TCLayout.ActiveDocument.1">
                  <p:embed/>
                </p:oleObj>
              </mc:Choice>
              <mc:Fallback>
                <p:oleObj name="think-cell Slide" r:id="rId4" imgW="540" imgH="541" progId="TCLayout.ActiveDocument.1">
                  <p:embed/>
                  <p:pic>
                    <p:nvPicPr>
                      <p:cNvPr id="7" name="Object 6"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6" name="Picture 5"/>
          <p:cNvPicPr>
            <a:picLocks noChangeAspect="1"/>
          </p:cNvPicPr>
          <p:nvPr/>
        </p:nvPicPr>
        <p:blipFill>
          <a:blip r:embed="rId6"/>
          <a:stretch>
            <a:fillRect/>
          </a:stretch>
        </p:blipFill>
        <p:spPr>
          <a:xfrm>
            <a:off x="160866" y="1891487"/>
            <a:ext cx="7315201" cy="3409153"/>
          </a:xfrm>
          <a:prstGeom prst="rect">
            <a:avLst/>
          </a:prstGeom>
        </p:spPr>
      </p:pic>
      <p:sp>
        <p:nvSpPr>
          <p:cNvPr id="2" name="Title 1"/>
          <p:cNvSpPr>
            <a:spLocks noGrp="1"/>
          </p:cNvSpPr>
          <p:nvPr>
            <p:ph type="title"/>
          </p:nvPr>
        </p:nvSpPr>
        <p:spPr>
          <a:xfrm>
            <a:off x="223733" y="506743"/>
            <a:ext cx="11644417" cy="338554"/>
          </a:xfrm>
        </p:spPr>
        <p:txBody>
          <a:bodyPr/>
          <a:lstStyle/>
          <a:p>
            <a:r>
              <a:rPr lang="en-US" dirty="0"/>
              <a:t>Multiparty collaboration is an important component of a manufacturers innovation strategy</a:t>
            </a:r>
          </a:p>
        </p:txBody>
      </p:sp>
      <p:sp>
        <p:nvSpPr>
          <p:cNvPr id="42" name="Rectangle 41"/>
          <p:cNvSpPr/>
          <p:nvPr/>
        </p:nvSpPr>
        <p:spPr>
          <a:xfrm>
            <a:off x="7304653" y="1193086"/>
            <a:ext cx="4468248" cy="2123658"/>
          </a:xfrm>
          <a:prstGeom prst="rect">
            <a:avLst/>
          </a:prstGeom>
        </p:spPr>
        <p:txBody>
          <a:bodyPr wrap="square">
            <a:spAutoFit/>
          </a:bodyPr>
          <a:lstStyle/>
          <a:p>
            <a:pPr marR="0" lvl="0" algn="l" defTabSz="914400" rtl="0" eaLnBrk="1" fontAlgn="auto" latinLnBrk="0" hangingPunct="1">
              <a:lnSpc>
                <a:spcPct val="100000"/>
              </a:lnSpc>
              <a:spcBef>
                <a:spcPts val="0"/>
              </a:spcBef>
              <a:spcAft>
                <a:spcPts val="1200"/>
              </a:spcAft>
              <a:buClr>
                <a:srgbClr val="0067C7"/>
              </a:buClr>
              <a:buSzPct val="100000"/>
              <a:tabLst/>
              <a:defRPr/>
            </a:pPr>
            <a:r>
              <a:rPr kumimoji="0" lang="en-US" sz="1400" b="1" u="sng" strike="noStrike" kern="1200" cap="none" spc="0" normalizeH="0" baseline="0" noProof="0" dirty="0">
                <a:ln>
                  <a:noFill/>
                </a:ln>
                <a:solidFill>
                  <a:schemeClr val="accent4"/>
                </a:solidFill>
                <a:effectLst/>
                <a:uLnTx/>
                <a:uFillTx/>
                <a:latin typeface="Calibri" panose="020F0502020204030204" pitchFamily="34" charset="0"/>
                <a:cs typeface="Helvetica Neue"/>
              </a:rPr>
              <a:t>Automated Manufacturability</a:t>
            </a:r>
            <a:r>
              <a:rPr kumimoji="0" lang="en-US" sz="1400" b="1" u="sng" strike="noStrike" kern="1200" cap="none" spc="0" normalizeH="0" noProof="0" dirty="0">
                <a:ln>
                  <a:noFill/>
                </a:ln>
                <a:solidFill>
                  <a:schemeClr val="accent4"/>
                </a:solidFill>
                <a:effectLst/>
                <a:uLnTx/>
                <a:uFillTx/>
                <a:latin typeface="Calibri" panose="020F0502020204030204" pitchFamily="34" charset="0"/>
                <a:cs typeface="Helvetica Neue"/>
              </a:rPr>
              <a:t> Analysis</a:t>
            </a:r>
          </a:p>
          <a:p>
            <a:pPr marL="285750" lvl="0" indent="-285750" fontAlgn="auto">
              <a:spcBef>
                <a:spcPts val="0"/>
              </a:spcBef>
              <a:spcAft>
                <a:spcPts val="1200"/>
              </a:spcAft>
              <a:buClr>
                <a:srgbClr val="0067C7"/>
              </a:buClr>
              <a:buSzPct val="100000"/>
              <a:buFont typeface="Wingdings" panose="05000000000000000000" pitchFamily="2" charset="2"/>
              <a:buChar char="§"/>
              <a:defRPr/>
            </a:pPr>
            <a:r>
              <a:rPr lang="en-US" sz="1400" dirty="0">
                <a:solidFill>
                  <a:srgbClr val="000000"/>
                </a:solidFill>
                <a:latin typeface="Calibri" panose="020F0502020204030204" pitchFamily="34" charset="0"/>
                <a:cs typeface="Helvetica Neue"/>
              </a:rPr>
              <a:t>Provides designers with summary data so that they can </a:t>
            </a:r>
            <a:r>
              <a:rPr lang="en-US" sz="1400" b="1" dirty="0">
                <a:solidFill>
                  <a:schemeClr val="accent4"/>
                </a:solidFill>
                <a:latin typeface="Calibri" panose="020F0502020204030204" pitchFamily="34" charset="0"/>
                <a:cs typeface="Helvetica Neue"/>
              </a:rPr>
              <a:t>see the impact of their design iterations </a:t>
            </a:r>
            <a:r>
              <a:rPr lang="en-US" sz="1400" dirty="0">
                <a:solidFill>
                  <a:srgbClr val="000000"/>
                </a:solidFill>
                <a:latin typeface="Calibri" panose="020F0502020204030204" pitchFamily="34" charset="0"/>
                <a:cs typeface="Helvetica Neue"/>
              </a:rPr>
              <a:t>on manufacturability across multiple processes </a:t>
            </a:r>
            <a:r>
              <a:rPr lang="en-US" sz="1400" b="1" dirty="0">
                <a:solidFill>
                  <a:schemeClr val="accent4"/>
                </a:solidFill>
                <a:latin typeface="Calibri" panose="020F0502020204030204" pitchFamily="34" charset="0"/>
                <a:cs typeface="Helvetica Neue"/>
              </a:rPr>
              <a:t>at any point during conceptual design.</a:t>
            </a:r>
            <a:endParaRPr kumimoji="0" lang="en-US" sz="1400" b="1" u="none" strike="noStrike" kern="1200" cap="none" spc="0" normalizeH="0" noProof="0" dirty="0">
              <a:ln>
                <a:noFill/>
              </a:ln>
              <a:solidFill>
                <a:schemeClr val="accent4"/>
              </a:solidFill>
              <a:effectLst/>
              <a:uLnTx/>
              <a:uFillTx/>
              <a:latin typeface="Calibri" panose="020F0502020204030204" pitchFamily="34" charset="0"/>
              <a:cs typeface="Helvetica Neue"/>
            </a:endParaRPr>
          </a:p>
          <a:p>
            <a:pPr marL="285750" marR="0" lvl="0" indent="-285750" algn="l" defTabSz="914400" rtl="0" eaLnBrk="1" fontAlgn="auto" latinLnBrk="0" hangingPunct="1">
              <a:lnSpc>
                <a:spcPct val="100000"/>
              </a:lnSpc>
              <a:spcBef>
                <a:spcPts val="0"/>
              </a:spcBef>
              <a:spcAft>
                <a:spcPts val="1200"/>
              </a:spcAft>
              <a:buClr>
                <a:srgbClr val="0067C7"/>
              </a:buClr>
              <a:buSzPct val="100000"/>
              <a:buFont typeface="Wingdings" panose="05000000000000000000" pitchFamily="2" charset="2"/>
              <a:buChar char="§"/>
              <a:tabLst/>
              <a:defRPr/>
            </a:pPr>
            <a:r>
              <a:rPr lang="en-US" sz="1400" i="1" dirty="0">
                <a:solidFill>
                  <a:srgbClr val="000000"/>
                </a:solidFill>
                <a:latin typeface="Calibri" panose="020F0502020204030204" pitchFamily="34" charset="0"/>
                <a:cs typeface="Helvetica Neue"/>
              </a:rPr>
              <a:t>PSU, Univ. Alabama Birmingham, Deere &amp; Co., MFG.com, </a:t>
            </a:r>
            <a:r>
              <a:rPr lang="en-US" sz="1400" i="1" dirty="0" err="1">
                <a:solidFill>
                  <a:srgbClr val="000000"/>
                </a:solidFill>
                <a:latin typeface="Calibri" panose="020F0502020204030204" pitchFamily="34" charset="0"/>
                <a:cs typeface="Helvetica Neue"/>
              </a:rPr>
              <a:t>Lucrum</a:t>
            </a:r>
            <a:r>
              <a:rPr lang="en-US" sz="1400" i="1" dirty="0">
                <a:solidFill>
                  <a:srgbClr val="000000"/>
                </a:solidFill>
                <a:latin typeface="Calibri" panose="020F0502020204030204" pitchFamily="34" charset="0"/>
                <a:cs typeface="Helvetica Neue"/>
              </a:rPr>
              <a:t> Group, </a:t>
            </a:r>
            <a:r>
              <a:rPr lang="en-US" sz="1400" i="1" dirty="0" err="1">
                <a:solidFill>
                  <a:srgbClr val="000000"/>
                </a:solidFill>
                <a:latin typeface="Calibri" panose="020F0502020204030204" pitchFamily="34" charset="0"/>
                <a:cs typeface="Helvetica Neue"/>
              </a:rPr>
              <a:t>Techsoft</a:t>
            </a:r>
            <a:r>
              <a:rPr lang="en-US" sz="1400" i="1" dirty="0">
                <a:solidFill>
                  <a:srgbClr val="000000"/>
                </a:solidFill>
                <a:latin typeface="Calibri" panose="020F0502020204030204" pitchFamily="34" charset="0"/>
                <a:cs typeface="Helvetica Neue"/>
              </a:rPr>
              <a:t> 3D, American Foundry Society of America, NA Die Casting Association</a:t>
            </a:r>
            <a:endParaRPr kumimoji="0" lang="en-US" sz="1400" b="0" i="1" u="none" strike="noStrike" kern="1200" cap="none" spc="0" normalizeH="0" noProof="0" dirty="0">
              <a:ln>
                <a:noFill/>
              </a:ln>
              <a:solidFill>
                <a:srgbClr val="000000"/>
              </a:solidFill>
              <a:effectLst/>
              <a:uLnTx/>
              <a:uFillTx/>
              <a:latin typeface="Calibri" panose="020F0502020204030204" pitchFamily="34" charset="0"/>
              <a:cs typeface="Helvetica Neue"/>
            </a:endParaRPr>
          </a:p>
        </p:txBody>
      </p:sp>
      <p:sp>
        <p:nvSpPr>
          <p:cNvPr id="43" name="Rectangle 42"/>
          <p:cNvSpPr/>
          <p:nvPr/>
        </p:nvSpPr>
        <p:spPr>
          <a:xfrm>
            <a:off x="7254796" y="1101954"/>
            <a:ext cx="4738872" cy="2494110"/>
          </a:xfrm>
          <a:prstGeom prst="rect">
            <a:avLst/>
          </a:prstGeom>
          <a:noFill/>
          <a:ln w="19050">
            <a:solidFill>
              <a:schemeClr val="accent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cxnSp>
        <p:nvCxnSpPr>
          <p:cNvPr id="5" name="Elbow Connector 4"/>
          <p:cNvCxnSpPr/>
          <p:nvPr/>
        </p:nvCxnSpPr>
        <p:spPr>
          <a:xfrm rot="10800000" flipV="1">
            <a:off x="567267" y="1491918"/>
            <a:ext cx="6679062" cy="253025"/>
          </a:xfrm>
          <a:prstGeom prst="bentConnector3">
            <a:avLst>
              <a:gd name="adj1" fmla="val 100072"/>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7304653" y="3878588"/>
            <a:ext cx="4468248" cy="2123658"/>
          </a:xfrm>
          <a:prstGeom prst="rect">
            <a:avLst/>
          </a:prstGeom>
        </p:spPr>
        <p:txBody>
          <a:bodyPr wrap="square">
            <a:spAutoFit/>
          </a:bodyPr>
          <a:lstStyle/>
          <a:p>
            <a:pPr lvl="0" fontAlgn="auto">
              <a:spcBef>
                <a:spcPts val="0"/>
              </a:spcBef>
              <a:spcAft>
                <a:spcPts val="1200"/>
              </a:spcAft>
              <a:buClr>
                <a:srgbClr val="0067C7"/>
              </a:buClr>
              <a:buSzPct val="100000"/>
              <a:defRPr/>
            </a:pPr>
            <a:r>
              <a:rPr lang="en-US" sz="1400" b="1" u="sng" dirty="0">
                <a:solidFill>
                  <a:schemeClr val="accent4"/>
                </a:solidFill>
                <a:latin typeface="Calibri" panose="020F0502020204030204" pitchFamily="34" charset="0"/>
                <a:cs typeface="Helvetica Neue"/>
              </a:rPr>
              <a:t>Shop Floor Augmented Reality and Wearable Computing</a:t>
            </a:r>
          </a:p>
          <a:p>
            <a:pPr marL="285750" lvl="0" indent="-285750" fontAlgn="auto">
              <a:spcBef>
                <a:spcPts val="0"/>
              </a:spcBef>
              <a:spcAft>
                <a:spcPts val="1200"/>
              </a:spcAft>
              <a:buClr>
                <a:srgbClr val="0067C7"/>
              </a:buClr>
              <a:buSzPct val="100000"/>
              <a:buFont typeface="Wingdings" panose="05000000000000000000" pitchFamily="2" charset="2"/>
              <a:buChar char="§"/>
              <a:defRPr/>
            </a:pPr>
            <a:r>
              <a:rPr lang="en-US" sz="1400" dirty="0">
                <a:solidFill>
                  <a:srgbClr val="000000"/>
                </a:solidFill>
                <a:latin typeface="Calibri" panose="020F0502020204030204" pitchFamily="34" charset="0"/>
                <a:cs typeface="Helvetica Neue"/>
              </a:rPr>
              <a:t>Augmented Reality Expert Demonstration Authoring (AREDA) product to provide a simple and intuitive method for </a:t>
            </a:r>
            <a:r>
              <a:rPr lang="en-US" sz="1400" b="1" dirty="0">
                <a:solidFill>
                  <a:schemeClr val="accent4"/>
                </a:solidFill>
                <a:latin typeface="Calibri" panose="020F0502020204030204" pitchFamily="34" charset="0"/>
                <a:cs typeface="Helvetica Neue"/>
              </a:rPr>
              <a:t>rapidly authoring AR work instructions by tracking and recording the actual part manipulations of an expert using 3D cameras </a:t>
            </a:r>
            <a:r>
              <a:rPr lang="en-US" sz="1400" dirty="0">
                <a:solidFill>
                  <a:srgbClr val="000000"/>
                </a:solidFill>
                <a:latin typeface="Calibri" panose="020F0502020204030204" pitchFamily="34" charset="0"/>
                <a:cs typeface="Helvetica Neue"/>
              </a:rPr>
              <a:t>with advanced image processing and computer vision algorithms</a:t>
            </a:r>
          </a:p>
          <a:p>
            <a:pPr marL="285750" lvl="0" indent="-285750" fontAlgn="auto">
              <a:spcBef>
                <a:spcPts val="0"/>
              </a:spcBef>
              <a:spcAft>
                <a:spcPts val="1200"/>
              </a:spcAft>
              <a:buClr>
                <a:srgbClr val="0067C7"/>
              </a:buClr>
              <a:buSzPct val="100000"/>
              <a:buFont typeface="Wingdings" panose="05000000000000000000" pitchFamily="2" charset="2"/>
              <a:buChar char="§"/>
              <a:defRPr/>
            </a:pPr>
            <a:r>
              <a:rPr lang="en-US" sz="1400" i="1" dirty="0">
                <a:solidFill>
                  <a:srgbClr val="000000"/>
                </a:solidFill>
                <a:latin typeface="Calibri" panose="020F0502020204030204" pitchFamily="34" charset="0"/>
                <a:cs typeface="Helvetica Neue"/>
              </a:rPr>
              <a:t>Purdue Univ., Deere &amp; Co., Boeing, Design Mill, </a:t>
            </a:r>
            <a:r>
              <a:rPr lang="en-US" sz="1400" i="1" dirty="0" err="1">
                <a:solidFill>
                  <a:srgbClr val="000000"/>
                </a:solidFill>
                <a:latin typeface="Calibri" panose="020F0502020204030204" pitchFamily="34" charset="0"/>
                <a:cs typeface="Helvetica Neue"/>
              </a:rPr>
              <a:t>Daqri</a:t>
            </a:r>
            <a:endParaRPr kumimoji="0" lang="en-US" sz="1400" b="0" i="1" u="none" strike="noStrike" kern="1200" cap="none" spc="0" normalizeH="0" noProof="0" dirty="0">
              <a:ln>
                <a:noFill/>
              </a:ln>
              <a:solidFill>
                <a:srgbClr val="000000"/>
              </a:solidFill>
              <a:effectLst/>
              <a:uLnTx/>
              <a:uFillTx/>
              <a:latin typeface="Calibri" panose="020F0502020204030204" pitchFamily="34" charset="0"/>
              <a:cs typeface="Helvetica Neue"/>
            </a:endParaRPr>
          </a:p>
        </p:txBody>
      </p:sp>
      <p:sp>
        <p:nvSpPr>
          <p:cNvPr id="50" name="Rectangle 49"/>
          <p:cNvSpPr/>
          <p:nvPr/>
        </p:nvSpPr>
        <p:spPr>
          <a:xfrm>
            <a:off x="7254796" y="3787455"/>
            <a:ext cx="4738872" cy="2537145"/>
          </a:xfrm>
          <a:prstGeom prst="rect">
            <a:avLst/>
          </a:prstGeom>
          <a:noFill/>
          <a:ln w="19050">
            <a:solidFill>
              <a:schemeClr val="accent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cxnSp>
        <p:nvCxnSpPr>
          <p:cNvPr id="51" name="Elbow Connector 50"/>
          <p:cNvCxnSpPr/>
          <p:nvPr/>
        </p:nvCxnSpPr>
        <p:spPr>
          <a:xfrm rot="10800000">
            <a:off x="2288641" y="5427535"/>
            <a:ext cx="4957688" cy="265496"/>
          </a:xfrm>
          <a:prstGeom prst="bentConnector3">
            <a:avLst>
              <a:gd name="adj1" fmla="val 100038"/>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6319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workforce needs to be prepared to incorporate advanced manufacturing technology</a:t>
            </a:r>
          </a:p>
        </p:txBody>
      </p:sp>
      <p:pic>
        <p:nvPicPr>
          <p:cNvPr id="4" name="Picture 3"/>
          <p:cNvPicPr>
            <a:picLocks noChangeAspect="1"/>
          </p:cNvPicPr>
          <p:nvPr/>
        </p:nvPicPr>
        <p:blipFill rotWithShape="1">
          <a:blip r:embed="rId2"/>
          <a:srcRect l="558" t="18581" r="51171" b="16170"/>
          <a:stretch/>
        </p:blipFill>
        <p:spPr>
          <a:xfrm>
            <a:off x="447473" y="1274322"/>
            <a:ext cx="5885233" cy="4474725"/>
          </a:xfrm>
          <a:prstGeom prst="rect">
            <a:avLst/>
          </a:prstGeom>
          <a:ln>
            <a:solidFill>
              <a:schemeClr val="accent1"/>
            </a:solidFill>
          </a:ln>
        </p:spPr>
      </p:pic>
      <p:sp>
        <p:nvSpPr>
          <p:cNvPr id="5" name="Text Placeholder 2"/>
          <p:cNvSpPr txBox="1">
            <a:spLocks/>
          </p:cNvSpPr>
          <p:nvPr/>
        </p:nvSpPr>
        <p:spPr bwMode="auto">
          <a:xfrm>
            <a:off x="6956768" y="2280577"/>
            <a:ext cx="4307861" cy="2462213"/>
          </a:xfrm>
          <a:prstGeom prst="rect">
            <a:avLst/>
          </a:prstGeom>
        </p:spPr>
        <p:txBody>
          <a:bodyPr vert="horz" wrap="square" lIns="0" tIns="0" rIns="0" bIns="0" rtlCol="0">
            <a:sp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marL="285750" indent="-285750">
              <a:buFont typeface="Wingdings" panose="05000000000000000000" pitchFamily="2" charset="2"/>
              <a:buChar char="§"/>
            </a:pPr>
            <a:r>
              <a:rPr lang="en-US" kern="0" dirty="0"/>
              <a:t>In partnership with Manpower Group and DMDII partners 165 manufacturing jobs that will be impacted by digital manufacturing technology were identified</a:t>
            </a:r>
          </a:p>
          <a:p>
            <a:pPr marL="285750" indent="-285750">
              <a:buFont typeface="Wingdings" panose="05000000000000000000" pitchFamily="2" charset="2"/>
              <a:buChar char="§"/>
            </a:pPr>
            <a:endParaRPr lang="en-US" kern="0" dirty="0"/>
          </a:p>
          <a:p>
            <a:pPr marL="285750" indent="-285750">
              <a:buFont typeface="Wingdings" panose="05000000000000000000" pitchFamily="2" charset="2"/>
              <a:buChar char="§"/>
            </a:pPr>
            <a:r>
              <a:rPr lang="en-US" kern="0" dirty="0"/>
              <a:t>Roles were prioritized and success profiles were developed for those roles</a:t>
            </a:r>
          </a:p>
          <a:p>
            <a:pPr marL="285750" indent="-285750">
              <a:buFont typeface="Wingdings" panose="05000000000000000000" pitchFamily="2" charset="2"/>
              <a:buChar char="§"/>
            </a:pPr>
            <a:endParaRPr lang="en-US" kern="0" dirty="0"/>
          </a:p>
          <a:p>
            <a:pPr marL="285750" indent="-285750">
              <a:buFont typeface="Wingdings" panose="05000000000000000000" pitchFamily="2" charset="2"/>
              <a:buChar char="§"/>
            </a:pPr>
            <a:r>
              <a:rPr lang="en-US" kern="0" dirty="0"/>
              <a:t>Many of the roles that were identified don’t exist today as well understood jobs</a:t>
            </a:r>
          </a:p>
        </p:txBody>
      </p:sp>
    </p:spTree>
    <p:extLst>
      <p:ext uri="{BB962C8B-B14F-4D97-AF65-F5344CB8AC3E}">
        <p14:creationId xmlns:p14="http://schemas.microsoft.com/office/powerpoint/2010/main" val="443118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733" y="168189"/>
            <a:ext cx="11644417" cy="677108"/>
          </a:xfrm>
        </p:spPr>
        <p:txBody>
          <a:bodyPr/>
          <a:lstStyle/>
          <a:p>
            <a:r>
              <a:rPr lang="en-GB" dirty="0"/>
              <a:t>Development of new technology is not enough; people and processes in manufacturing need new capabilities to effectively utilize it </a:t>
            </a:r>
            <a:endParaRPr lang="en-US" dirty="0"/>
          </a:p>
        </p:txBody>
      </p:sp>
      <p:sp>
        <p:nvSpPr>
          <p:cNvPr id="5" name="Rectangle 4"/>
          <p:cNvSpPr/>
          <p:nvPr/>
        </p:nvSpPr>
        <p:spPr>
          <a:xfrm>
            <a:off x="223732" y="1026689"/>
            <a:ext cx="6225024" cy="775335"/>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4"/>
                </a:solidFill>
              </a:rPr>
              <a:t>Future Factory Platform</a:t>
            </a:r>
          </a:p>
          <a:p>
            <a:pPr algn="ctr"/>
            <a:r>
              <a:rPr lang="en-US" sz="1600" i="1" dirty="0">
                <a:solidFill>
                  <a:schemeClr val="accent4"/>
                </a:solidFill>
              </a:rPr>
              <a:t>A neutral space for experimentation, testing and development of next generation Digital Manufacturing solutions</a:t>
            </a:r>
          </a:p>
        </p:txBody>
      </p:sp>
      <p:sp>
        <p:nvSpPr>
          <p:cNvPr id="7" name="Rectangle 6"/>
          <p:cNvSpPr/>
          <p:nvPr/>
        </p:nvSpPr>
        <p:spPr>
          <a:xfrm>
            <a:off x="223734" y="1802024"/>
            <a:ext cx="6225022" cy="3956750"/>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8" name="Rectangle 7"/>
          <p:cNvSpPr/>
          <p:nvPr/>
        </p:nvSpPr>
        <p:spPr>
          <a:xfrm>
            <a:off x="6633880" y="1026689"/>
            <a:ext cx="5414685" cy="775335"/>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4"/>
                </a:solidFill>
              </a:rPr>
              <a:t>Digital Capability Center</a:t>
            </a:r>
          </a:p>
          <a:p>
            <a:pPr algn="ctr"/>
            <a:r>
              <a:rPr lang="en-US" sz="1600" i="1" dirty="0">
                <a:solidFill>
                  <a:schemeClr val="accent4"/>
                </a:solidFill>
              </a:rPr>
              <a:t>A Dedicated training environment to teach core Digital Manufacturing concepts</a:t>
            </a:r>
          </a:p>
        </p:txBody>
      </p:sp>
      <p:sp>
        <p:nvSpPr>
          <p:cNvPr id="9" name="Rectangle 8"/>
          <p:cNvSpPr/>
          <p:nvPr/>
        </p:nvSpPr>
        <p:spPr>
          <a:xfrm>
            <a:off x="6633882" y="1802024"/>
            <a:ext cx="5414684" cy="3956750"/>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pic>
        <p:nvPicPr>
          <p:cNvPr id="10" name="Picture 9"/>
          <p:cNvPicPr>
            <a:picLocks noChangeAspect="1"/>
          </p:cNvPicPr>
          <p:nvPr/>
        </p:nvPicPr>
        <p:blipFill>
          <a:blip r:embed="rId2"/>
          <a:stretch>
            <a:fillRect/>
          </a:stretch>
        </p:blipFill>
        <p:spPr>
          <a:xfrm>
            <a:off x="6869708" y="2323288"/>
            <a:ext cx="4814123" cy="2591603"/>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3164" b="16329"/>
          <a:stretch/>
        </p:blipFill>
        <p:spPr>
          <a:xfrm rot="10800000">
            <a:off x="680250" y="2106251"/>
            <a:ext cx="5311988" cy="3207364"/>
          </a:xfrm>
          <a:prstGeom prst="rect">
            <a:avLst/>
          </a:prstGeom>
        </p:spPr>
      </p:pic>
    </p:spTree>
    <p:extLst>
      <p:ext uri="{BB962C8B-B14F-4D97-AF65-F5344CB8AC3E}">
        <p14:creationId xmlns:p14="http://schemas.microsoft.com/office/powerpoint/2010/main" val="1072376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4" name="Content Placeholder 3"/>
          <p:cNvSpPr>
            <a:spLocks noGrp="1"/>
          </p:cNvSpPr>
          <p:nvPr>
            <p:ph idx="1"/>
          </p:nvPr>
        </p:nvSpPr>
        <p:spPr>
          <a:xfrm>
            <a:off x="609600" y="1548714"/>
            <a:ext cx="4895850" cy="3447098"/>
          </a:xfrm>
        </p:spPr>
        <p:txBody>
          <a:bodyPr/>
          <a:lstStyle/>
          <a:p>
            <a:pPr marL="115887" indent="0">
              <a:buNone/>
            </a:pPr>
            <a:endParaRPr lang="en-US" dirty="0">
              <a:solidFill>
                <a:schemeClr val="accent4"/>
              </a:solidFill>
            </a:endParaRPr>
          </a:p>
          <a:p>
            <a:pPr marL="115887" indent="0">
              <a:buNone/>
            </a:pPr>
            <a:endParaRPr lang="en-US" dirty="0">
              <a:solidFill>
                <a:schemeClr val="accent4"/>
              </a:solidFill>
            </a:endParaRPr>
          </a:p>
          <a:p>
            <a:pPr marL="115887" indent="0">
              <a:buNone/>
            </a:pPr>
            <a:endParaRPr lang="en-US" dirty="0">
              <a:solidFill>
                <a:schemeClr val="accent4"/>
              </a:solidFill>
            </a:endParaRPr>
          </a:p>
          <a:p>
            <a:pPr marL="115887" indent="0">
              <a:buNone/>
            </a:pPr>
            <a:endParaRPr lang="en-US" dirty="0">
              <a:solidFill>
                <a:schemeClr val="accent4"/>
              </a:solidFill>
            </a:endParaRPr>
          </a:p>
          <a:p>
            <a:pPr marL="115887" indent="0">
              <a:buNone/>
            </a:pPr>
            <a:endParaRPr lang="en-US" dirty="0">
              <a:solidFill>
                <a:schemeClr val="accent4"/>
              </a:solidFill>
            </a:endParaRPr>
          </a:p>
          <a:p>
            <a:pPr marL="115887" indent="0">
              <a:buNone/>
            </a:pPr>
            <a:endParaRPr lang="en-US" dirty="0">
              <a:solidFill>
                <a:schemeClr val="accent4"/>
              </a:solidFill>
            </a:endParaRPr>
          </a:p>
          <a:p>
            <a:pPr marL="115887" indent="0">
              <a:buNone/>
            </a:pPr>
            <a:r>
              <a:rPr lang="en-US" sz="2400" b="1" dirty="0">
                <a:solidFill>
                  <a:schemeClr val="accent4"/>
                </a:solidFill>
              </a:rPr>
              <a:t>Thomas McDermott</a:t>
            </a:r>
          </a:p>
          <a:p>
            <a:pPr marL="115887" indent="0">
              <a:buNone/>
            </a:pPr>
            <a:endParaRPr lang="en-US" sz="2400" b="1" dirty="0">
              <a:solidFill>
                <a:schemeClr val="accent4"/>
              </a:solidFill>
            </a:endParaRPr>
          </a:p>
          <a:p>
            <a:pPr marL="115887" indent="0">
              <a:buNone/>
            </a:pPr>
            <a:r>
              <a:rPr lang="en-US" sz="2000" dirty="0">
                <a:solidFill>
                  <a:schemeClr val="accent4"/>
                </a:solidFill>
              </a:rPr>
              <a:t>Executive Director, Digital Manufacturing &amp; Design Innovation Institute</a:t>
            </a:r>
          </a:p>
          <a:p>
            <a:pPr marL="115887" indent="0">
              <a:buNone/>
            </a:pPr>
            <a:endParaRPr lang="en-US" sz="2000" dirty="0">
              <a:solidFill>
                <a:schemeClr val="accent4"/>
              </a:solidFill>
            </a:endParaRPr>
          </a:p>
          <a:p>
            <a:pPr marL="115887" indent="0">
              <a:buNone/>
            </a:pPr>
            <a:r>
              <a:rPr lang="en-US" sz="2000" dirty="0">
                <a:solidFill>
                  <a:schemeClr val="accent4"/>
                </a:solidFill>
              </a:rPr>
              <a:t>thomas.mcdermott@uilabs.org</a:t>
            </a:r>
          </a:p>
        </p:txBody>
      </p:sp>
      <p:pic>
        <p:nvPicPr>
          <p:cNvPr id="5" name="Picture 4"/>
          <p:cNvPicPr>
            <a:picLocks noChangeAspect="1"/>
          </p:cNvPicPr>
          <p:nvPr/>
        </p:nvPicPr>
        <p:blipFill>
          <a:blip r:embed="rId3"/>
          <a:stretch>
            <a:fillRect/>
          </a:stretch>
        </p:blipFill>
        <p:spPr>
          <a:xfrm>
            <a:off x="8025801" y="5385035"/>
            <a:ext cx="2298469" cy="47379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83357"/>
          <a:stretch/>
        </p:blipFill>
        <p:spPr>
          <a:xfrm>
            <a:off x="8853869" y="1542671"/>
            <a:ext cx="530804" cy="765092"/>
          </a:xfrm>
          <a:prstGeom prst="rect">
            <a:avLst/>
          </a:prstGeom>
        </p:spPr>
      </p:pic>
      <p:pic>
        <p:nvPicPr>
          <p:cNvPr id="7" name="Picture 41" descr="Microsoft Logo.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28237" y="3465546"/>
            <a:ext cx="1347425" cy="2904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9517" y="2016006"/>
            <a:ext cx="1349223" cy="24083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5303" y="4340876"/>
            <a:ext cx="1193064" cy="42255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2977" y="4200327"/>
            <a:ext cx="753978" cy="753978"/>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66563" y="3270019"/>
            <a:ext cx="913403" cy="610838"/>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65195" y="4933204"/>
            <a:ext cx="1182298" cy="185909"/>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65253" y="2566341"/>
            <a:ext cx="752711" cy="255921"/>
          </a:xfrm>
          <a:prstGeom prst="rect">
            <a:avLst/>
          </a:prstGeom>
        </p:spPr>
      </p:pic>
      <p:pic>
        <p:nvPicPr>
          <p:cNvPr id="14" name="Picture 13"/>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9875094" y="2023441"/>
            <a:ext cx="1233398" cy="321223"/>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24270" y="4361238"/>
            <a:ext cx="1636423" cy="344467"/>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07031" y="2177927"/>
            <a:ext cx="924612" cy="924612"/>
          </a:xfrm>
          <a:prstGeom prst="rect">
            <a:avLst/>
          </a:prstGeom>
        </p:spPr>
      </p:pic>
      <p:pic>
        <p:nvPicPr>
          <p:cNvPr id="17" name="Picture 2" descr="http://upload.wikimedia.org/wikipedia/en/thumb/9/95/Lockheed_Martin.svg/1280px-Lockheed_Martin.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42293" y="4769700"/>
            <a:ext cx="2947770" cy="508243"/>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109517" y="3123774"/>
            <a:ext cx="3073346" cy="932887"/>
          </a:xfrm>
          <a:prstGeom prst="rect">
            <a:avLst/>
          </a:prstGeom>
        </p:spPr>
      </p:pic>
      <p:pic>
        <p:nvPicPr>
          <p:cNvPr id="19" name="Picture 2" descr="Ho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66563" y="2510139"/>
            <a:ext cx="1981625" cy="3121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aurecia"/>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35029" y="2561778"/>
            <a:ext cx="1381125" cy="2476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damassets.autodesk.net/content/dam/mgs/mgs/brand-elements/autodesk%20logo/logo-Intro-2080x750.jpg"/>
          <p:cNvPicPr>
            <a:picLocks noChangeAspect="1" noChangeArrowheads="1"/>
          </p:cNvPicPr>
          <p:nvPr/>
        </p:nvPicPr>
        <p:blipFill rotWithShape="1">
          <a:blip r:embed="rId19" cstate="email">
            <a:extLst>
              <a:ext uri="{28A0092B-C50C-407E-A947-70E740481C1C}">
                <a14:useLocalDpi xmlns:a14="http://schemas.microsoft.com/office/drawing/2010/main" val="0"/>
              </a:ext>
            </a:extLst>
          </a:blip>
          <a:srcRect t="22942" b="15018"/>
          <a:stretch/>
        </p:blipFill>
        <p:spPr bwMode="auto">
          <a:xfrm>
            <a:off x="9119271" y="4390594"/>
            <a:ext cx="1288816" cy="323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586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733" y="168189"/>
            <a:ext cx="11644417" cy="677108"/>
          </a:xfrm>
        </p:spPr>
        <p:txBody>
          <a:bodyPr/>
          <a:lstStyle/>
          <a:p>
            <a:r>
              <a:rPr lang="en-US" dirty="0"/>
              <a:t>Manufacturing USA exists to allow U.S. manufacturers to lead the disruptive innovation impacting their industries</a:t>
            </a:r>
          </a:p>
        </p:txBody>
      </p:sp>
      <p:pic>
        <p:nvPicPr>
          <p:cNvPr id="9" name="Picture 8"/>
          <p:cNvPicPr>
            <a:picLocks noChangeAspect="1"/>
          </p:cNvPicPr>
          <p:nvPr/>
        </p:nvPicPr>
        <p:blipFill>
          <a:blip r:embed="rId2" cstate="email">
            <a:biLevel thresh="25000"/>
            <a:extLst>
              <a:ext uri="{28A0092B-C50C-407E-A947-70E740481C1C}">
                <a14:useLocalDpi xmlns:a14="http://schemas.microsoft.com/office/drawing/2010/main" val="0"/>
              </a:ext>
            </a:extLst>
          </a:blip>
          <a:stretch>
            <a:fillRect/>
          </a:stretch>
        </p:blipFill>
        <p:spPr>
          <a:xfrm>
            <a:off x="2363577" y="2826940"/>
            <a:ext cx="1204975" cy="365760"/>
          </a:xfrm>
          <a:prstGeom prst="rect">
            <a:avLst/>
          </a:prstGeom>
        </p:spPr>
      </p:pic>
      <p:pic>
        <p:nvPicPr>
          <p:cNvPr id="10" name="Picture 9"/>
          <p:cNvPicPr>
            <a:picLocks noChangeAspect="1"/>
          </p:cNvPicPr>
          <p:nvPr/>
        </p:nvPicPr>
        <p:blipFill>
          <a:blip r:embed="rId3"/>
          <a:stretch>
            <a:fillRect/>
          </a:stretch>
        </p:blipFill>
        <p:spPr>
          <a:xfrm>
            <a:off x="1233449" y="1378323"/>
            <a:ext cx="9504220" cy="4599863"/>
          </a:xfrm>
          <a:prstGeom prst="rect">
            <a:avLst/>
          </a:prstGeom>
        </p:spPr>
      </p:pic>
      <p:sp>
        <p:nvSpPr>
          <p:cNvPr id="11" name="Rectangle 10"/>
          <p:cNvSpPr/>
          <p:nvPr/>
        </p:nvSpPr>
        <p:spPr>
          <a:xfrm>
            <a:off x="1572322" y="2798748"/>
            <a:ext cx="1672683" cy="422144"/>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err="1">
              <a:ln>
                <a:noFill/>
              </a:ln>
              <a:solidFill>
                <a:srgbClr val="7F7F7F"/>
              </a:solidFill>
              <a:effectLst/>
              <a:uLnTx/>
              <a:uFillTx/>
              <a:latin typeface="Calibri" panose="020F0502020204030204"/>
              <a:ea typeface="+mn-ea"/>
              <a:cs typeface="+mn-cs"/>
            </a:endParaRPr>
          </a:p>
        </p:txBody>
      </p:sp>
      <p:pic>
        <p:nvPicPr>
          <p:cNvPr id="12" name="Picture 11"/>
          <p:cNvPicPr>
            <a:picLocks noChangeAspect="1"/>
          </p:cNvPicPr>
          <p:nvPr/>
        </p:nvPicPr>
        <p:blipFill>
          <a:blip r:embed="rId4"/>
          <a:stretch>
            <a:fillRect/>
          </a:stretch>
        </p:blipFill>
        <p:spPr>
          <a:xfrm>
            <a:off x="1449659" y="2647739"/>
            <a:ext cx="1795346" cy="544961"/>
          </a:xfrm>
          <a:prstGeom prst="rect">
            <a:avLst/>
          </a:prstGeom>
        </p:spPr>
      </p:pic>
    </p:spTree>
    <p:extLst>
      <p:ext uri="{BB962C8B-B14F-4D97-AF65-F5344CB8AC3E}">
        <p14:creationId xmlns:p14="http://schemas.microsoft.com/office/powerpoint/2010/main" val="17785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3164" b="16329"/>
          <a:stretch/>
        </p:blipFill>
        <p:spPr>
          <a:xfrm rot="10800000">
            <a:off x="0" y="0"/>
            <a:ext cx="12192000" cy="7361498"/>
          </a:xfrm>
          <a:prstGeom prst="rect">
            <a:avLst/>
          </a:prstGeom>
        </p:spPr>
      </p:pic>
      <p:sp>
        <p:nvSpPr>
          <p:cNvPr id="7" name="Rectangle 6"/>
          <p:cNvSpPr/>
          <p:nvPr/>
        </p:nvSpPr>
        <p:spPr>
          <a:xfrm>
            <a:off x="0" y="0"/>
            <a:ext cx="12192000" cy="7361499"/>
          </a:xfrm>
          <a:prstGeom prst="rect">
            <a:avLst/>
          </a:prstGeom>
          <a:solidFill>
            <a:schemeClr val="bg1">
              <a:alpha val="75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8" name="Text Placeholder 2"/>
          <p:cNvSpPr txBox="1">
            <a:spLocks/>
          </p:cNvSpPr>
          <p:nvPr/>
        </p:nvSpPr>
        <p:spPr bwMode="auto">
          <a:xfrm>
            <a:off x="854176" y="1982201"/>
            <a:ext cx="10483648" cy="3693319"/>
          </a:xfrm>
          <a:prstGeom prst="rect">
            <a:avLst/>
          </a:prstGeom>
        </p:spPr>
        <p:txBody>
          <a:bodyPr vert="horz" wrap="square" lIns="0" tIns="0" rIns="0" bIns="0" rtlCol="0">
            <a:sp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algn="ctr"/>
            <a:r>
              <a:rPr lang="en-US" sz="4800" b="1" dirty="0"/>
              <a:t>DMDII exists to transform American manufacturing competitiveness by accelerating the development and adoption of digital technology across the manufacturing enterprise</a:t>
            </a:r>
          </a:p>
        </p:txBody>
      </p:sp>
    </p:spTree>
    <p:extLst>
      <p:ext uri="{BB962C8B-B14F-4D97-AF65-F5344CB8AC3E}">
        <p14:creationId xmlns:p14="http://schemas.microsoft.com/office/powerpoint/2010/main" val="2759268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21799116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404" name="think-cell Slide" r:id="rId23" imgW="353" imgH="353" progId="TCLayout.ActiveDocument.1">
                  <p:embed/>
                </p:oleObj>
              </mc:Choice>
              <mc:Fallback>
                <p:oleObj name="think-cell Slide" r:id="rId23" imgW="353" imgH="353" progId="TCLayout.ActiveDocument.1">
                  <p:embed/>
                  <p:pic>
                    <p:nvPicPr>
                      <p:cNvPr id="0" name=""/>
                      <p:cNvPicPr/>
                      <p:nvPr/>
                    </p:nvPicPr>
                    <p:blipFill>
                      <a:blip r:embed="rId24"/>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3"/>
            </p:custDataLst>
          </p:nvPr>
        </p:nvSpPr>
        <p:spPr bwMode="auto">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200" b="1" dirty="0" err="1">
              <a:solidFill>
                <a:schemeClr val="tx1"/>
              </a:solidFill>
              <a:latin typeface="Calibri Light" panose="020F0302020204030204" pitchFamily="34" charset="0"/>
              <a:sym typeface="Calibri Light" panose="020F0302020204030204" pitchFamily="34" charset="0"/>
            </a:endParaRPr>
          </a:p>
        </p:txBody>
      </p:sp>
      <p:sp>
        <p:nvSpPr>
          <p:cNvPr id="2" name="Title 1"/>
          <p:cNvSpPr>
            <a:spLocks noGrp="1"/>
          </p:cNvSpPr>
          <p:nvPr>
            <p:ph type="title"/>
          </p:nvPr>
        </p:nvSpPr>
        <p:spPr>
          <a:xfrm>
            <a:off x="223733" y="168189"/>
            <a:ext cx="11644417" cy="677108"/>
          </a:xfrm>
        </p:spPr>
        <p:txBody>
          <a:bodyPr/>
          <a:lstStyle/>
          <a:p>
            <a:r>
              <a:rPr lang="en-US" dirty="0"/>
              <a:t>The advanced manufacturing opportunity required end-to-end thinking and the digitization and integration of data across the value chain to drive insights and improved operational performance</a:t>
            </a:r>
          </a:p>
        </p:txBody>
      </p:sp>
      <p:grpSp>
        <p:nvGrpSpPr>
          <p:cNvPr id="3" name="Group 2"/>
          <p:cNvGrpSpPr/>
          <p:nvPr/>
        </p:nvGrpSpPr>
        <p:grpSpPr>
          <a:xfrm>
            <a:off x="372360" y="1224814"/>
            <a:ext cx="6203350" cy="3325495"/>
            <a:chOff x="1372665" y="1618324"/>
            <a:chExt cx="7699388" cy="4061275"/>
          </a:xfrm>
        </p:grpSpPr>
        <p:sp>
          <p:nvSpPr>
            <p:cNvPr id="123" name="Right Arrow 122"/>
            <p:cNvSpPr/>
            <p:nvPr/>
          </p:nvSpPr>
          <p:spPr>
            <a:xfrm>
              <a:off x="8344144" y="4663960"/>
              <a:ext cx="704806" cy="253354"/>
            </a:xfrm>
            <a:prstGeom prst="rightArrow">
              <a:avLst/>
            </a:prstGeom>
            <a:solidFill>
              <a:srgbClr val="AAAFB4">
                <a:lumMod val="20000"/>
                <a:lumOff val="80000"/>
              </a:srgbClr>
            </a:solidFill>
            <a:ln w="22225" cap="flat" cmpd="sng" algn="ctr">
              <a:solidFill>
                <a:sysClr val="window" lastClr="FFFFFF"/>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5050"/>
                  </a:solidFill>
                  <a:effectLst/>
                  <a:uLnTx/>
                  <a:uFillTx/>
                  <a:latin typeface="Calibri" panose="020F0502020204030204" pitchFamily="34" charset="0"/>
                  <a:ea typeface="+mn-ea"/>
                  <a:cs typeface="Arial"/>
                </a:rPr>
                <a:t>111101001011</a:t>
              </a:r>
            </a:p>
          </p:txBody>
        </p:sp>
        <p:sp>
          <p:nvSpPr>
            <p:cNvPr id="124" name="Right Arrow 123"/>
            <p:cNvSpPr/>
            <p:nvPr/>
          </p:nvSpPr>
          <p:spPr>
            <a:xfrm>
              <a:off x="1463208" y="2687318"/>
              <a:ext cx="7608845" cy="712237"/>
            </a:xfrm>
            <a:prstGeom prst="rightArrow">
              <a:avLst>
                <a:gd name="adj1" fmla="val 50000"/>
                <a:gd name="adj2" fmla="val 77744"/>
              </a:avLst>
            </a:prstGeom>
            <a:solidFill>
              <a:sysClr val="window" lastClr="FFFFFF">
                <a:lumMod val="75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rPr>
                <a:t>PRODUCT LIFECYCLE</a:t>
              </a:r>
            </a:p>
          </p:txBody>
        </p:sp>
        <p:sp>
          <p:nvSpPr>
            <p:cNvPr id="125" name="Right Arrow 124"/>
            <p:cNvSpPr/>
            <p:nvPr/>
          </p:nvSpPr>
          <p:spPr>
            <a:xfrm>
              <a:off x="7267562" y="4791746"/>
              <a:ext cx="1780593" cy="253354"/>
            </a:xfrm>
            <a:prstGeom prst="rightArrow">
              <a:avLst/>
            </a:prstGeom>
            <a:solidFill>
              <a:srgbClr val="AAAFB4">
                <a:lumMod val="20000"/>
                <a:lumOff val="80000"/>
              </a:srgbClr>
            </a:solidFill>
            <a:ln w="22225" cap="flat" cmpd="sng" algn="ctr">
              <a:solidFill>
                <a:sysClr val="window" lastClr="FFFFFF"/>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5050"/>
                  </a:solidFill>
                  <a:effectLst/>
                  <a:uLnTx/>
                  <a:uFillTx/>
                  <a:latin typeface="Calibri" panose="020F0502020204030204" pitchFamily="34" charset="0"/>
                  <a:ea typeface="+mn-ea"/>
                  <a:cs typeface="Arial"/>
                </a:rPr>
                <a:t>1101001001000111101101010110011101111101</a:t>
              </a:r>
            </a:p>
          </p:txBody>
        </p:sp>
        <p:sp>
          <p:nvSpPr>
            <p:cNvPr id="126" name="Right Arrow 125"/>
            <p:cNvSpPr/>
            <p:nvPr/>
          </p:nvSpPr>
          <p:spPr>
            <a:xfrm>
              <a:off x="6173448" y="4919537"/>
              <a:ext cx="2883436" cy="253354"/>
            </a:xfrm>
            <a:prstGeom prst="rightArrow">
              <a:avLst/>
            </a:prstGeom>
            <a:solidFill>
              <a:srgbClr val="AAAFB4">
                <a:lumMod val="20000"/>
                <a:lumOff val="80000"/>
              </a:srgbClr>
            </a:solidFill>
            <a:ln w="12700" cap="flat" cmpd="sng" algn="ctr">
              <a:solidFill>
                <a:sysClr val="window" lastClr="FFFFFF"/>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5050"/>
                  </a:solidFill>
                  <a:effectLst/>
                  <a:uLnTx/>
                  <a:uFillTx/>
                  <a:latin typeface="Calibri" panose="020F0502020204030204" pitchFamily="34" charset="0"/>
                  <a:ea typeface="+mn-ea"/>
                  <a:cs typeface="Arial"/>
                </a:rPr>
                <a:t>101011011010000101001001000111101111101010111101000011110101111101111</a:t>
              </a:r>
            </a:p>
          </p:txBody>
        </p:sp>
        <p:sp>
          <p:nvSpPr>
            <p:cNvPr id="127" name="AutoShape 31"/>
            <p:cNvSpPr>
              <a:spLocks/>
            </p:cNvSpPr>
            <p:nvPr/>
          </p:nvSpPr>
          <p:spPr bwMode="auto">
            <a:xfrm>
              <a:off x="1372665" y="2213957"/>
              <a:ext cx="5369479" cy="3342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12700" cap="flat" cmpd="sng">
                  <a:solidFill>
                    <a:srgbClr val="000000"/>
                  </a:solidFill>
                  <a:prstDash val="solid"/>
                  <a:miter lim="0"/>
                  <a:headEnd/>
                  <a:tailEnd/>
                </a14:hiddenLine>
              </a:ext>
              <a:ext uri="{AF507438-7753-43e0-B8FC-AC1667EBCBE1}">
                <a14:hiddenEffects xmlns:a14="http://schemas.microsoft.com/office/drawing/2010/main" xmlns="" xmlns:lc="http://schemas.openxmlformats.org/drawingml/2006/lockedCanvas">
                  <a:effectLst>
                    <a:outerShdw blurRad="63500" dist="38099" dir="2700000" algn="ctr" rotWithShape="0">
                      <a:srgbClr val="000000">
                        <a:alpha val="74998"/>
                      </a:srgbClr>
                    </a:outerShdw>
                  </a:effectLst>
                </a14:hiddenEffects>
              </a:ext>
            </a:extLst>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sz="2400" b="1" dirty="0">
                <a:solidFill>
                  <a:prstClr val="black"/>
                </a:solidFill>
                <a:latin typeface="Arial"/>
                <a:cs typeface="Arial"/>
              </a:endParaRPr>
            </a:p>
          </p:txBody>
        </p:sp>
        <p:sp>
          <p:nvSpPr>
            <p:cNvPr id="128" name="Line 9"/>
            <p:cNvSpPr>
              <a:spLocks noChangeShapeType="1"/>
            </p:cNvSpPr>
            <p:nvPr/>
          </p:nvSpPr>
          <p:spPr bwMode="auto">
            <a:xfrm flipH="1" flipV="1">
              <a:off x="2437702" y="2795209"/>
              <a:ext cx="557270" cy="1055643"/>
            </a:xfrm>
            <a:prstGeom prst="line">
              <a:avLst/>
            </a:prstGeom>
            <a:noFill/>
            <a:ln w="57150" cap="flat" cmpd="sng">
              <a:solidFill>
                <a:srgbClr val="82B941"/>
              </a:solidFill>
              <a:prstDash val="solid"/>
              <a:round/>
              <a:headEnd/>
              <a:tailEnd/>
            </a:ln>
            <a:effectLst/>
            <a:extLst>
              <a:ext uri="{909E8E84-426E-40dd-AFC4-6F175D3DCCD1}">
                <a14:hiddenFill xmlns:a14="http://schemas.microsoft.com/office/drawing/2010/main" xmlns="" xmlns:lc="http://schemas.openxmlformats.org/drawingml/2006/lockedCanvas">
                  <a:noFill/>
                </a14:hiddenFill>
              </a:ext>
              <a:ext uri="{AF507438-7753-43e0-B8FC-AC1667EBCBE1}">
                <a14:hiddenEffects xmlns:a14="http://schemas.microsoft.com/office/drawing/2010/main" xmlns="" xmlns:lc="http://schemas.openxmlformats.org/drawingml/2006/lockedCanvas">
                  <a:effectLst>
                    <a:outerShdw blurRad="63500" dist="38099" dir="2700000" algn="ctr" rotWithShape="0">
                      <a:srgbClr val="000000">
                        <a:alpha val="74998"/>
                      </a:srgbClr>
                    </a:outerShdw>
                  </a:effectLst>
                </a14:hiddenEffects>
              </a:ext>
            </a:ex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Helvetica Light" charset="0"/>
                <a:ea typeface="ＭＳ Ｐゴシック" charset="0"/>
                <a:cs typeface="+mn-cs"/>
                <a:sym typeface="Helvetica Light" charset="0"/>
              </a:endParaRPr>
            </a:p>
          </p:txBody>
        </p:sp>
        <p:sp>
          <p:nvSpPr>
            <p:cNvPr id="129" name="Line 9"/>
            <p:cNvSpPr>
              <a:spLocks noChangeShapeType="1"/>
            </p:cNvSpPr>
            <p:nvPr/>
          </p:nvSpPr>
          <p:spPr bwMode="auto">
            <a:xfrm flipV="1">
              <a:off x="2981777" y="2888104"/>
              <a:ext cx="453044" cy="1000132"/>
            </a:xfrm>
            <a:prstGeom prst="line">
              <a:avLst/>
            </a:prstGeom>
            <a:noFill/>
            <a:ln w="57150" cap="flat" cmpd="sng">
              <a:solidFill>
                <a:srgbClr val="82B941"/>
              </a:solidFill>
              <a:prstDash val="solid"/>
              <a:round/>
              <a:headEnd/>
              <a:tailEnd/>
            </a:ln>
            <a:effectLst/>
            <a:extLst>
              <a:ext uri="{909E8E84-426E-40dd-AFC4-6F175D3DCCD1}">
                <a14:hiddenFill xmlns:a14="http://schemas.microsoft.com/office/drawing/2010/main" xmlns="" xmlns:lc="http://schemas.openxmlformats.org/drawingml/2006/lockedCanvas">
                  <a:noFill/>
                </a14:hiddenFill>
              </a:ext>
              <a:ext uri="{AF507438-7753-43e0-B8FC-AC1667EBCBE1}">
                <a14:hiddenEffects xmlns:a14="http://schemas.microsoft.com/office/drawing/2010/main" xmlns="" xmlns:lc="http://schemas.openxmlformats.org/drawingml/2006/lockedCanvas">
                  <a:effectLst>
                    <a:outerShdw blurRad="63500" dist="38099" dir="2700000" algn="ctr" rotWithShape="0">
                      <a:srgbClr val="000000">
                        <a:alpha val="74998"/>
                      </a:srgbClr>
                    </a:outerShdw>
                  </a:effectLst>
                </a14:hiddenEffects>
              </a:ext>
            </a:ex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Helvetica Light" charset="0"/>
                <a:ea typeface="ＭＳ Ｐゴシック" charset="0"/>
                <a:cs typeface="+mn-cs"/>
                <a:sym typeface="Helvetica Light" charset="0"/>
              </a:endParaRPr>
            </a:p>
          </p:txBody>
        </p:sp>
        <p:sp>
          <p:nvSpPr>
            <p:cNvPr id="130" name="AutoShape 29"/>
            <p:cNvSpPr>
              <a:spLocks/>
            </p:cNvSpPr>
            <p:nvPr/>
          </p:nvSpPr>
          <p:spPr bwMode="auto">
            <a:xfrm>
              <a:off x="1957166" y="2279054"/>
              <a:ext cx="760062" cy="760062"/>
            </a:xfrm>
            <a:custGeom>
              <a:avLst/>
              <a:gdLst>
                <a:gd name="T0" fmla="*/ 1269935 w 19679"/>
                <a:gd name="T1" fmla="*/ 1393973 h 19679"/>
                <a:gd name="T2" fmla="*/ 1269935 w 19679"/>
                <a:gd name="T3" fmla="*/ 1393973 h 19679"/>
                <a:gd name="T4" fmla="*/ 1269935 w 19679"/>
                <a:gd name="T5" fmla="*/ 1393973 h 19679"/>
                <a:gd name="T6" fmla="*/ 1269935 w 19679"/>
                <a:gd name="T7" fmla="*/ 139397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FFFF"/>
            </a:solidFill>
            <a:ln w="57150" cmpd="sng">
              <a:solidFill>
                <a:srgbClr val="82B941"/>
              </a:solidFill>
              <a:miter lim="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2813"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Open Sans" charset="0"/>
                </a:rPr>
                <a:t>Tier</a:t>
              </a:r>
              <a:r>
                <a:rPr kumimoji="0" lang="en-US" sz="800" b="1" i="0" u="none" strike="noStrike" kern="1200" cap="none" spc="0" normalizeH="0" noProof="0" dirty="0">
                  <a:ln>
                    <a:noFill/>
                  </a:ln>
                  <a:solidFill>
                    <a:srgbClr val="000000"/>
                  </a:solidFill>
                  <a:effectLst/>
                  <a:uLnTx/>
                  <a:uFillTx/>
                  <a:latin typeface="Calibri" panose="020F0502020204030204" pitchFamily="34" charset="0"/>
                  <a:ea typeface="ＭＳ Ｐゴシック" charset="0"/>
                  <a:cs typeface="Arial"/>
                  <a:sym typeface="Open Sans" charset="0"/>
                </a:rPr>
                <a:t> 1 Supplier</a:t>
              </a:r>
              <a:endPar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Helvetica Light" charset="0"/>
              </a:endParaRPr>
            </a:p>
          </p:txBody>
        </p:sp>
        <p:sp>
          <p:nvSpPr>
            <p:cNvPr id="131" name="Line 9"/>
            <p:cNvSpPr>
              <a:spLocks noChangeShapeType="1"/>
            </p:cNvSpPr>
            <p:nvPr/>
          </p:nvSpPr>
          <p:spPr bwMode="auto">
            <a:xfrm flipH="1">
              <a:off x="1870571" y="3795200"/>
              <a:ext cx="1124401" cy="269803"/>
            </a:xfrm>
            <a:prstGeom prst="line">
              <a:avLst/>
            </a:prstGeom>
            <a:noFill/>
            <a:ln w="57150" cap="flat" cmpd="sng">
              <a:solidFill>
                <a:srgbClr val="4F5052"/>
              </a:solidFill>
              <a:prstDash val="solid"/>
              <a:round/>
              <a:headEnd/>
              <a:tailEnd/>
            </a:ln>
            <a:effectLst/>
            <a:extLst>
              <a:ext uri="{909E8E84-426E-40dd-AFC4-6F175D3DCCD1}">
                <a14:hiddenFill xmlns:a14="http://schemas.microsoft.com/office/drawing/2010/main" xmlns="" xmlns:lc="http://schemas.openxmlformats.org/drawingml/2006/lockedCanvas">
                  <a:noFill/>
                </a14:hiddenFill>
              </a:ext>
              <a:ext uri="{AF507438-7753-43e0-B8FC-AC1667EBCBE1}">
                <a14:hiddenEffects xmlns:a14="http://schemas.microsoft.com/office/drawing/2010/main" xmlns="" xmlns:lc="http://schemas.openxmlformats.org/drawingml/2006/lockedCanvas">
                  <a:effectLst>
                    <a:outerShdw blurRad="63500" dist="38099" dir="2700000" algn="ctr" rotWithShape="0">
                      <a:srgbClr val="000000">
                        <a:alpha val="74998"/>
                      </a:srgbClr>
                    </a:outerShdw>
                  </a:effectLst>
                </a14:hiddenEffects>
              </a:ext>
            </a:ex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600" b="1">
                <a:solidFill>
                  <a:prstClr val="black"/>
                </a:solidFill>
                <a:latin typeface="Helvetica Light" charset="0"/>
                <a:ea typeface="ＭＳ Ｐゴシック" charset="0"/>
                <a:sym typeface="Helvetica Light" charset="0"/>
              </a:endParaRPr>
            </a:p>
          </p:txBody>
        </p:sp>
        <p:sp>
          <p:nvSpPr>
            <p:cNvPr id="132" name="Line 9"/>
            <p:cNvSpPr>
              <a:spLocks noChangeShapeType="1"/>
            </p:cNvSpPr>
            <p:nvPr/>
          </p:nvSpPr>
          <p:spPr bwMode="auto">
            <a:xfrm flipH="1" flipV="1">
              <a:off x="2964685" y="3798946"/>
              <a:ext cx="1123492" cy="261800"/>
            </a:xfrm>
            <a:prstGeom prst="line">
              <a:avLst/>
            </a:prstGeom>
            <a:noFill/>
            <a:ln w="57150" cap="flat" cmpd="sng">
              <a:solidFill>
                <a:srgbClr val="4F5052"/>
              </a:solidFill>
              <a:prstDash val="solid"/>
              <a:round/>
              <a:headEnd/>
              <a:tailEnd/>
            </a:ln>
            <a:effectLst/>
            <a:extLst>
              <a:ext uri="{909E8E84-426E-40dd-AFC4-6F175D3DCCD1}">
                <a14:hiddenFill xmlns:a14="http://schemas.microsoft.com/office/drawing/2010/main" xmlns="" xmlns:lc="http://schemas.openxmlformats.org/drawingml/2006/lockedCanvas">
                  <a:noFill/>
                </a14:hiddenFill>
              </a:ext>
              <a:ext uri="{AF507438-7753-43e0-B8FC-AC1667EBCBE1}">
                <a14:hiddenEffects xmlns:a14="http://schemas.microsoft.com/office/drawing/2010/main" xmlns="" xmlns:lc="http://schemas.openxmlformats.org/drawingml/2006/lockedCanvas">
                  <a:effectLst>
                    <a:outerShdw blurRad="63500" dist="38099" dir="2700000" algn="ctr" rotWithShape="0">
                      <a:srgbClr val="000000">
                        <a:alpha val="74998"/>
                      </a:srgbClr>
                    </a:outerShdw>
                  </a:effectLst>
                </a14:hiddenEffects>
              </a:ext>
            </a:ex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600" b="1">
                <a:solidFill>
                  <a:prstClr val="black"/>
                </a:solidFill>
                <a:latin typeface="Helvetica Light" charset="0"/>
                <a:ea typeface="ＭＳ Ｐゴシック" charset="0"/>
                <a:sym typeface="Helvetica Light" charset="0"/>
              </a:endParaRPr>
            </a:p>
          </p:txBody>
        </p:sp>
        <p:sp>
          <p:nvSpPr>
            <p:cNvPr id="133" name="Line 9"/>
            <p:cNvSpPr>
              <a:spLocks noChangeShapeType="1"/>
            </p:cNvSpPr>
            <p:nvPr/>
          </p:nvSpPr>
          <p:spPr bwMode="auto">
            <a:xfrm flipH="1">
              <a:off x="4031703" y="3795200"/>
              <a:ext cx="1124401" cy="269803"/>
            </a:xfrm>
            <a:prstGeom prst="line">
              <a:avLst/>
            </a:prstGeom>
            <a:noFill/>
            <a:ln w="57150" cap="flat" cmpd="sng">
              <a:solidFill>
                <a:srgbClr val="4F5052"/>
              </a:solidFill>
              <a:prstDash val="solid"/>
              <a:round/>
              <a:headEnd/>
              <a:tailEnd/>
            </a:ln>
            <a:effectLst/>
            <a:extLst>
              <a:ext uri="{909E8E84-426E-40dd-AFC4-6F175D3DCCD1}">
                <a14:hiddenFill xmlns:a14="http://schemas.microsoft.com/office/drawing/2010/main" xmlns="" xmlns:lc="http://schemas.openxmlformats.org/drawingml/2006/lockedCanvas">
                  <a:noFill/>
                </a14:hiddenFill>
              </a:ext>
              <a:ext uri="{AF507438-7753-43e0-B8FC-AC1667EBCBE1}">
                <a14:hiddenEffects xmlns:a14="http://schemas.microsoft.com/office/drawing/2010/main" xmlns="" xmlns:lc="http://schemas.openxmlformats.org/drawingml/2006/lockedCanvas">
                  <a:effectLst>
                    <a:outerShdw blurRad="63500" dist="38099" dir="2700000" algn="ctr" rotWithShape="0">
                      <a:srgbClr val="000000">
                        <a:alpha val="74998"/>
                      </a:srgbClr>
                    </a:outerShdw>
                  </a:effectLst>
                </a14:hiddenEffects>
              </a:ext>
            </a:ex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600" b="1">
                <a:solidFill>
                  <a:prstClr val="black"/>
                </a:solidFill>
                <a:latin typeface="Helvetica Light" charset="0"/>
                <a:ea typeface="ＭＳ Ｐゴシック" charset="0"/>
                <a:sym typeface="Helvetica Light" charset="0"/>
              </a:endParaRPr>
            </a:p>
          </p:txBody>
        </p:sp>
        <p:sp>
          <p:nvSpPr>
            <p:cNvPr id="134" name="Line 9"/>
            <p:cNvSpPr>
              <a:spLocks noChangeShapeType="1"/>
            </p:cNvSpPr>
            <p:nvPr/>
          </p:nvSpPr>
          <p:spPr bwMode="auto">
            <a:xfrm flipH="1" flipV="1">
              <a:off x="5125816" y="3798946"/>
              <a:ext cx="1123492" cy="261800"/>
            </a:xfrm>
            <a:prstGeom prst="line">
              <a:avLst/>
            </a:prstGeom>
            <a:noFill/>
            <a:ln w="57150" cap="flat" cmpd="sng">
              <a:solidFill>
                <a:srgbClr val="4F5052"/>
              </a:solidFill>
              <a:prstDash val="solid"/>
              <a:round/>
              <a:headEnd/>
              <a:tailEnd/>
            </a:ln>
            <a:effectLst/>
            <a:extLst>
              <a:ext uri="{909E8E84-426E-40dd-AFC4-6F175D3DCCD1}">
                <a14:hiddenFill xmlns:a14="http://schemas.microsoft.com/office/drawing/2010/main" xmlns="" xmlns:lc="http://schemas.openxmlformats.org/drawingml/2006/lockedCanvas">
                  <a:noFill/>
                </a14:hiddenFill>
              </a:ext>
              <a:ext uri="{AF507438-7753-43e0-B8FC-AC1667EBCBE1}">
                <a14:hiddenEffects xmlns:a14="http://schemas.microsoft.com/office/drawing/2010/main" xmlns="" xmlns:lc="http://schemas.openxmlformats.org/drawingml/2006/lockedCanvas">
                  <a:effectLst>
                    <a:outerShdw blurRad="63500" dist="38099" dir="2700000" algn="ctr" rotWithShape="0">
                      <a:srgbClr val="000000">
                        <a:alpha val="74998"/>
                      </a:srgbClr>
                    </a:outerShdw>
                  </a:effectLst>
                </a14:hiddenEffects>
              </a:ext>
            </a:ex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600" b="1">
                <a:solidFill>
                  <a:prstClr val="black"/>
                </a:solidFill>
                <a:latin typeface="Helvetica Light" charset="0"/>
                <a:ea typeface="ＭＳ Ｐゴシック" charset="0"/>
                <a:sym typeface="Helvetica Light" charset="0"/>
              </a:endParaRPr>
            </a:p>
          </p:txBody>
        </p:sp>
        <p:sp>
          <p:nvSpPr>
            <p:cNvPr id="135" name="Line 9"/>
            <p:cNvSpPr>
              <a:spLocks noChangeShapeType="1"/>
            </p:cNvSpPr>
            <p:nvPr/>
          </p:nvSpPr>
          <p:spPr bwMode="auto">
            <a:xfrm flipH="1">
              <a:off x="6173449" y="3790943"/>
              <a:ext cx="1124401" cy="269803"/>
            </a:xfrm>
            <a:prstGeom prst="line">
              <a:avLst/>
            </a:prstGeom>
            <a:noFill/>
            <a:ln w="57150" cap="flat" cmpd="sng">
              <a:solidFill>
                <a:srgbClr val="4F5052"/>
              </a:solidFill>
              <a:prstDash val="solid"/>
              <a:round/>
              <a:headEnd/>
              <a:tailEnd/>
            </a:ln>
            <a:effectLst/>
            <a:extLst>
              <a:ext uri="{909E8E84-426E-40dd-AFC4-6F175D3DCCD1}">
                <a14:hiddenFill xmlns:a14="http://schemas.microsoft.com/office/drawing/2010/main" xmlns="" xmlns:lc="http://schemas.openxmlformats.org/drawingml/2006/lockedCanvas">
                  <a:noFill/>
                </a14:hiddenFill>
              </a:ext>
              <a:ext uri="{AF507438-7753-43e0-B8FC-AC1667EBCBE1}">
                <a14:hiddenEffects xmlns:a14="http://schemas.microsoft.com/office/drawing/2010/main" xmlns="" xmlns:lc="http://schemas.openxmlformats.org/drawingml/2006/lockedCanvas">
                  <a:effectLst>
                    <a:outerShdw blurRad="63500" dist="38099" dir="2700000" algn="ctr" rotWithShape="0">
                      <a:srgbClr val="000000">
                        <a:alpha val="74998"/>
                      </a:srgbClr>
                    </a:outerShdw>
                  </a:effectLst>
                </a14:hiddenEffects>
              </a:ext>
            </a:ex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600" b="1">
                <a:solidFill>
                  <a:prstClr val="black"/>
                </a:solidFill>
                <a:latin typeface="Helvetica Light" charset="0"/>
                <a:ea typeface="ＭＳ Ｐゴシック" charset="0"/>
                <a:sym typeface="Helvetica Light" charset="0"/>
              </a:endParaRPr>
            </a:p>
          </p:txBody>
        </p:sp>
        <p:sp>
          <p:nvSpPr>
            <p:cNvPr id="136" name="Line 9"/>
            <p:cNvSpPr>
              <a:spLocks noChangeShapeType="1"/>
            </p:cNvSpPr>
            <p:nvPr/>
          </p:nvSpPr>
          <p:spPr bwMode="auto">
            <a:xfrm flipH="1" flipV="1">
              <a:off x="7267561" y="3794689"/>
              <a:ext cx="1123492" cy="261800"/>
            </a:xfrm>
            <a:prstGeom prst="line">
              <a:avLst/>
            </a:prstGeom>
            <a:noFill/>
            <a:ln w="57150" cap="flat" cmpd="sng">
              <a:solidFill>
                <a:srgbClr val="4F5052"/>
              </a:solidFill>
              <a:prstDash val="solid"/>
              <a:round/>
              <a:headEnd/>
              <a:tailEnd/>
            </a:ln>
            <a:effectLst/>
            <a:extLst>
              <a:ext uri="{909E8E84-426E-40dd-AFC4-6F175D3DCCD1}">
                <a14:hiddenFill xmlns:a14="http://schemas.microsoft.com/office/drawing/2010/main" xmlns="" xmlns:lc="http://schemas.openxmlformats.org/drawingml/2006/lockedCanvas">
                  <a:noFill/>
                </a14:hiddenFill>
              </a:ext>
              <a:ext uri="{AF507438-7753-43e0-B8FC-AC1667EBCBE1}">
                <a14:hiddenEffects xmlns:a14="http://schemas.microsoft.com/office/drawing/2010/main" xmlns="" xmlns:lc="http://schemas.openxmlformats.org/drawingml/2006/lockedCanvas">
                  <a:effectLst>
                    <a:outerShdw blurRad="63500" dist="38099" dir="2700000" algn="ctr" rotWithShape="0">
                      <a:srgbClr val="000000">
                        <a:alpha val="74998"/>
                      </a:srgbClr>
                    </a:outerShdw>
                  </a:effectLst>
                </a14:hiddenEffects>
              </a:ext>
            </a:ex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600" b="1">
                <a:solidFill>
                  <a:prstClr val="black"/>
                </a:solidFill>
                <a:latin typeface="Helvetica Light" charset="0"/>
                <a:ea typeface="ＭＳ Ｐゴシック" charset="0"/>
                <a:sym typeface="Helvetica Light" charset="0"/>
              </a:endParaRPr>
            </a:p>
          </p:txBody>
        </p:sp>
        <p:sp>
          <p:nvSpPr>
            <p:cNvPr id="137" name="Line 9"/>
            <p:cNvSpPr>
              <a:spLocks noChangeShapeType="1"/>
            </p:cNvSpPr>
            <p:nvPr/>
          </p:nvSpPr>
          <p:spPr bwMode="auto">
            <a:xfrm flipH="1" flipV="1">
              <a:off x="3156564" y="1945417"/>
              <a:ext cx="205953" cy="957104"/>
            </a:xfrm>
            <a:prstGeom prst="line">
              <a:avLst/>
            </a:prstGeom>
            <a:noFill/>
            <a:ln w="57150" cap="flat" cmpd="sng">
              <a:solidFill>
                <a:srgbClr val="82B941"/>
              </a:solidFill>
              <a:prstDash val="solid"/>
              <a:round/>
              <a:headEnd/>
              <a:tailEnd/>
            </a:ln>
            <a:effectLst/>
            <a:extLst>
              <a:ext uri="{909E8E84-426E-40dd-AFC4-6F175D3DCCD1}">
                <a14:hiddenFill xmlns:a14="http://schemas.microsoft.com/office/drawing/2010/main" xmlns="" xmlns:lc="http://schemas.openxmlformats.org/drawingml/2006/lockedCanvas">
                  <a:noFill/>
                </a14:hiddenFill>
              </a:ext>
              <a:ext uri="{AF507438-7753-43e0-B8FC-AC1667EBCBE1}">
                <a14:hiddenEffects xmlns:a14="http://schemas.microsoft.com/office/drawing/2010/main" xmlns="" xmlns:lc="http://schemas.openxmlformats.org/drawingml/2006/lockedCanvas">
                  <a:effectLst>
                    <a:outerShdw blurRad="63500" dist="38099" dir="2700000" algn="ctr" rotWithShape="0">
                      <a:srgbClr val="000000">
                        <a:alpha val="74998"/>
                      </a:srgbClr>
                    </a:outerShdw>
                  </a:effectLst>
                </a14:hiddenEffects>
              </a:ext>
            </a:ex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Helvetica Light" charset="0"/>
                <a:ea typeface="ＭＳ Ｐゴシック" charset="0"/>
                <a:cs typeface="+mn-cs"/>
                <a:sym typeface="Helvetica Light" charset="0"/>
              </a:endParaRPr>
            </a:p>
          </p:txBody>
        </p:sp>
        <p:sp>
          <p:nvSpPr>
            <p:cNvPr id="138" name="AutoShape 29"/>
            <p:cNvSpPr>
              <a:spLocks/>
            </p:cNvSpPr>
            <p:nvPr/>
          </p:nvSpPr>
          <p:spPr bwMode="auto">
            <a:xfrm>
              <a:off x="2971161" y="2522490"/>
              <a:ext cx="760062" cy="760062"/>
            </a:xfrm>
            <a:custGeom>
              <a:avLst/>
              <a:gdLst>
                <a:gd name="T0" fmla="*/ 1269935 w 19679"/>
                <a:gd name="T1" fmla="*/ 1393973 h 19679"/>
                <a:gd name="T2" fmla="*/ 1269935 w 19679"/>
                <a:gd name="T3" fmla="*/ 1393973 h 19679"/>
                <a:gd name="T4" fmla="*/ 1269935 w 19679"/>
                <a:gd name="T5" fmla="*/ 1393973 h 19679"/>
                <a:gd name="T6" fmla="*/ 1269935 w 19679"/>
                <a:gd name="T7" fmla="*/ 139397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FFFF"/>
            </a:solidFill>
            <a:ln w="57150" cmpd="sng">
              <a:solidFill>
                <a:srgbClr val="82B941"/>
              </a:solidFill>
              <a:miter lim="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2813"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Open Sans" charset="0"/>
                </a:rPr>
                <a:t>Tier 1 Supplier</a:t>
              </a:r>
              <a:endPar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Helvetica Light" charset="0"/>
              </a:endParaRPr>
            </a:p>
          </p:txBody>
        </p:sp>
        <p:sp>
          <p:nvSpPr>
            <p:cNvPr id="139" name="Right Arrow 138"/>
            <p:cNvSpPr/>
            <p:nvPr/>
          </p:nvSpPr>
          <p:spPr>
            <a:xfrm>
              <a:off x="5125817" y="5046214"/>
              <a:ext cx="3931069" cy="253354"/>
            </a:xfrm>
            <a:prstGeom prst="rightArrow">
              <a:avLst/>
            </a:prstGeom>
            <a:solidFill>
              <a:srgbClr val="AAAFB4">
                <a:lumMod val="20000"/>
                <a:lumOff val="80000"/>
              </a:srgbClr>
            </a:solidFill>
            <a:ln w="22225" cap="flat" cmpd="sng" algn="ctr">
              <a:solidFill>
                <a:sysClr val="window" lastClr="FFFFFF"/>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5050"/>
                  </a:solidFill>
                  <a:effectLst/>
                  <a:uLnTx/>
                  <a:uFillTx/>
                  <a:latin typeface="Calibri" panose="020F0502020204030204" pitchFamily="34" charset="0"/>
                  <a:ea typeface="+mn-ea"/>
                  <a:cs typeface="Arial"/>
                </a:rPr>
                <a:t>010101001101010101101101010100100100101001001000111101010101111011111010111110111110010100101111</a:t>
              </a:r>
            </a:p>
          </p:txBody>
        </p:sp>
        <p:sp>
          <p:nvSpPr>
            <p:cNvPr id="140" name="Right Arrow 139"/>
            <p:cNvSpPr/>
            <p:nvPr/>
          </p:nvSpPr>
          <p:spPr>
            <a:xfrm>
              <a:off x="4031702" y="5172891"/>
              <a:ext cx="5025182" cy="253354"/>
            </a:xfrm>
            <a:prstGeom prst="rightArrow">
              <a:avLst/>
            </a:prstGeom>
            <a:solidFill>
              <a:srgbClr val="AAAFB4">
                <a:lumMod val="20000"/>
                <a:lumOff val="80000"/>
              </a:srgbClr>
            </a:solidFill>
            <a:ln w="22225" cap="flat" cmpd="sng" algn="ctr">
              <a:solidFill>
                <a:sysClr val="window" lastClr="FFFFFF"/>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5050"/>
                  </a:solidFill>
                  <a:effectLst/>
                  <a:uLnTx/>
                  <a:uFillTx/>
                  <a:latin typeface="Calibri" panose="020F0502020204030204" pitchFamily="34" charset="0"/>
                  <a:ea typeface="+mn-ea"/>
                  <a:cs typeface="Arial"/>
                </a:rPr>
                <a:t>10110110101010101000001101010101101101010100101001001011110100101101110010001111010101111011111010111110111110101111101111101</a:t>
              </a:r>
            </a:p>
          </p:txBody>
        </p:sp>
        <p:sp>
          <p:nvSpPr>
            <p:cNvPr id="141" name="Right Arrow 140"/>
            <p:cNvSpPr/>
            <p:nvPr/>
          </p:nvSpPr>
          <p:spPr>
            <a:xfrm>
              <a:off x="2994970" y="5299568"/>
              <a:ext cx="6061914" cy="253354"/>
            </a:xfrm>
            <a:prstGeom prst="rightArrow">
              <a:avLst/>
            </a:prstGeom>
            <a:solidFill>
              <a:srgbClr val="AAAFB4">
                <a:lumMod val="20000"/>
                <a:lumOff val="80000"/>
              </a:srgbClr>
            </a:solidFill>
            <a:ln w="22225" cap="flat" cmpd="sng" algn="ctr">
              <a:solidFill>
                <a:sysClr val="window" lastClr="FFFFFF"/>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5050"/>
                  </a:solidFill>
                  <a:effectLst/>
                  <a:uLnTx/>
                  <a:uFillTx/>
                  <a:latin typeface="Calibri" panose="020F0502020204030204" pitchFamily="34" charset="0"/>
                  <a:ea typeface="+mn-ea"/>
                  <a:cs typeface="Arial"/>
                </a:rPr>
                <a:t>00010010101011110101010010010001111011010001001000110101010110110101010001010101101101011010011110111110101111101111101011111011111010111110010101100111</a:t>
              </a:r>
            </a:p>
          </p:txBody>
        </p:sp>
        <p:sp>
          <p:nvSpPr>
            <p:cNvPr id="142" name="Right Arrow 141"/>
            <p:cNvSpPr/>
            <p:nvPr/>
          </p:nvSpPr>
          <p:spPr>
            <a:xfrm>
              <a:off x="1870570" y="5426245"/>
              <a:ext cx="7186314" cy="253354"/>
            </a:xfrm>
            <a:prstGeom prst="rightArrow">
              <a:avLst/>
            </a:prstGeom>
            <a:solidFill>
              <a:srgbClr val="AAAFB4">
                <a:lumMod val="20000"/>
                <a:lumOff val="80000"/>
              </a:srgbClr>
            </a:solidFill>
            <a:ln w="22225" cap="flat" cmpd="sng" algn="ctr">
              <a:solidFill>
                <a:sysClr val="window" lastClr="FFFFFF"/>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B5050"/>
                  </a:solidFill>
                  <a:effectLst/>
                  <a:uLnTx/>
                  <a:uFillTx/>
                  <a:latin typeface="Calibri" panose="020F0502020204030204" pitchFamily="34" charset="0"/>
                  <a:ea typeface="+mn-ea"/>
                  <a:cs typeface="Arial"/>
                </a:rPr>
                <a:t>10111101101001111011101101010101011001011010010001101010101101101010100100100011110101001010010010001111010111111110111110101111101111101011111011111010111110111110101100010100101111</a:t>
              </a:r>
            </a:p>
          </p:txBody>
        </p:sp>
        <p:sp>
          <p:nvSpPr>
            <p:cNvPr id="143" name="Down Arrow 142"/>
            <p:cNvSpPr/>
            <p:nvPr/>
          </p:nvSpPr>
          <p:spPr>
            <a:xfrm>
              <a:off x="1789529" y="4497960"/>
              <a:ext cx="253354" cy="981275"/>
            </a:xfrm>
            <a:prstGeom prst="downArrow">
              <a:avLst/>
            </a:prstGeom>
            <a:solidFill>
              <a:srgbClr val="4B5050">
                <a:alpha val="50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Down Arrow 143"/>
            <p:cNvSpPr/>
            <p:nvPr/>
          </p:nvSpPr>
          <p:spPr>
            <a:xfrm>
              <a:off x="2842820" y="4184642"/>
              <a:ext cx="253354" cy="1161248"/>
            </a:xfrm>
            <a:prstGeom prst="downArrow">
              <a:avLst/>
            </a:prstGeom>
            <a:solidFill>
              <a:srgbClr val="4B5050">
                <a:alpha val="50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Down Arrow 144"/>
            <p:cNvSpPr/>
            <p:nvPr/>
          </p:nvSpPr>
          <p:spPr>
            <a:xfrm>
              <a:off x="3930970" y="4453587"/>
              <a:ext cx="231882" cy="782767"/>
            </a:xfrm>
            <a:prstGeom prst="downArrow">
              <a:avLst/>
            </a:prstGeom>
            <a:solidFill>
              <a:srgbClr val="4B5050">
                <a:alpha val="50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AutoShape 4"/>
            <p:cNvSpPr>
              <a:spLocks/>
            </p:cNvSpPr>
            <p:nvPr/>
          </p:nvSpPr>
          <p:spPr bwMode="auto">
            <a:xfrm>
              <a:off x="3613479" y="3618257"/>
              <a:ext cx="879702" cy="879702"/>
            </a:xfrm>
            <a:custGeom>
              <a:avLst/>
              <a:gdLst>
                <a:gd name="T0" fmla="*/ 1269935 w 19679"/>
                <a:gd name="T1" fmla="*/ 1393973 h 19679"/>
                <a:gd name="T2" fmla="*/ 1269935 w 19679"/>
                <a:gd name="T3" fmla="*/ 1393973 h 19679"/>
                <a:gd name="T4" fmla="*/ 1269935 w 19679"/>
                <a:gd name="T5" fmla="*/ 1393973 h 19679"/>
                <a:gd name="T6" fmla="*/ 1269935 w 19679"/>
                <a:gd name="T7" fmla="*/ 139397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FFFF"/>
            </a:solidFill>
            <a:ln w="57150" cmpd="sng">
              <a:solidFill>
                <a:srgbClr val="4B5050"/>
              </a:solidFill>
              <a:miter lim="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2813"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Open Sans" charset="0"/>
                </a:rPr>
                <a:t>ASSEMBLE</a:t>
              </a:r>
              <a:endPar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Helvetica Light" charset="0"/>
              </a:endParaRPr>
            </a:p>
          </p:txBody>
        </p:sp>
        <p:sp>
          <p:nvSpPr>
            <p:cNvPr id="147" name="Down Arrow 146"/>
            <p:cNvSpPr/>
            <p:nvPr/>
          </p:nvSpPr>
          <p:spPr>
            <a:xfrm>
              <a:off x="5029875" y="4224460"/>
              <a:ext cx="233069" cy="878555"/>
            </a:xfrm>
            <a:prstGeom prst="downArrow">
              <a:avLst/>
            </a:prstGeom>
            <a:solidFill>
              <a:srgbClr val="4B5050">
                <a:alpha val="50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Down Arrow 147"/>
            <p:cNvSpPr/>
            <p:nvPr/>
          </p:nvSpPr>
          <p:spPr>
            <a:xfrm>
              <a:off x="6065726" y="4101431"/>
              <a:ext cx="236190" cy="878555"/>
            </a:xfrm>
            <a:prstGeom prst="downArrow">
              <a:avLst/>
            </a:prstGeom>
            <a:solidFill>
              <a:srgbClr val="4B5050">
                <a:alpha val="50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Down Arrow 148"/>
            <p:cNvSpPr/>
            <p:nvPr/>
          </p:nvSpPr>
          <p:spPr>
            <a:xfrm>
              <a:off x="7146614" y="3973639"/>
              <a:ext cx="239852" cy="878555"/>
            </a:xfrm>
            <a:prstGeom prst="downArrow">
              <a:avLst/>
            </a:prstGeom>
            <a:solidFill>
              <a:srgbClr val="4B5050">
                <a:alpha val="50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Down Arrow 149"/>
            <p:cNvSpPr/>
            <p:nvPr/>
          </p:nvSpPr>
          <p:spPr>
            <a:xfrm>
              <a:off x="8248707" y="3844863"/>
              <a:ext cx="201713" cy="878555"/>
            </a:xfrm>
            <a:prstGeom prst="downArrow">
              <a:avLst/>
            </a:prstGeom>
            <a:solidFill>
              <a:srgbClr val="4B5050">
                <a:alpha val="50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AutoShape 5"/>
            <p:cNvSpPr>
              <a:spLocks/>
            </p:cNvSpPr>
            <p:nvPr/>
          </p:nvSpPr>
          <p:spPr bwMode="auto">
            <a:xfrm>
              <a:off x="6852773" y="3372909"/>
              <a:ext cx="879702" cy="879702"/>
            </a:xfrm>
            <a:custGeom>
              <a:avLst/>
              <a:gdLst>
                <a:gd name="T0" fmla="*/ 1269935 w 19679"/>
                <a:gd name="T1" fmla="*/ 1393973 h 19679"/>
                <a:gd name="T2" fmla="*/ 1269935 w 19679"/>
                <a:gd name="T3" fmla="*/ 1393973 h 19679"/>
                <a:gd name="T4" fmla="*/ 1269935 w 19679"/>
                <a:gd name="T5" fmla="*/ 1393973 h 19679"/>
                <a:gd name="T6" fmla="*/ 1269935 w 19679"/>
                <a:gd name="T7" fmla="*/ 139397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FFFF"/>
            </a:solidFill>
            <a:ln w="57150" cmpd="sng">
              <a:solidFill>
                <a:srgbClr val="4B5050"/>
              </a:solidFill>
              <a:miter lim="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2813"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Open Sans" charset="0"/>
                </a:rPr>
                <a:t>AFTER-</a:t>
              </a:r>
            </a:p>
            <a:p>
              <a:pPr marL="0" marR="0" lvl="0" indent="0" algn="ctr" defTabSz="912813"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Open Sans" charset="0"/>
                </a:rPr>
                <a:t>SALES </a:t>
              </a:r>
            </a:p>
            <a:p>
              <a:pPr marL="0" marR="0" lvl="0" indent="0" algn="ctr" defTabSz="912813"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Open Sans" charset="0"/>
                </a:rPr>
                <a:t>SERVICE</a:t>
              </a:r>
              <a:endPar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Helvetica Light" charset="0"/>
              </a:endParaRPr>
            </a:p>
          </p:txBody>
        </p:sp>
        <p:sp>
          <p:nvSpPr>
            <p:cNvPr id="152" name="AutoShape 25"/>
            <p:cNvSpPr>
              <a:spLocks/>
            </p:cNvSpPr>
            <p:nvPr/>
          </p:nvSpPr>
          <p:spPr bwMode="auto">
            <a:xfrm>
              <a:off x="4703946" y="3336753"/>
              <a:ext cx="879702" cy="879702"/>
            </a:xfrm>
            <a:custGeom>
              <a:avLst/>
              <a:gdLst>
                <a:gd name="T0" fmla="*/ 1269935 w 19679"/>
                <a:gd name="T1" fmla="*/ 1393973 h 19679"/>
                <a:gd name="T2" fmla="*/ 1269935 w 19679"/>
                <a:gd name="T3" fmla="*/ 1393973 h 19679"/>
                <a:gd name="T4" fmla="*/ 1269935 w 19679"/>
                <a:gd name="T5" fmla="*/ 1393973 h 19679"/>
                <a:gd name="T6" fmla="*/ 1269935 w 19679"/>
                <a:gd name="T7" fmla="*/ 139397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FFFF"/>
            </a:solidFill>
            <a:ln w="57150" cmpd="sng">
              <a:solidFill>
                <a:srgbClr val="4B5050">
                  <a:lumMod val="40000"/>
                  <a:lumOff val="60000"/>
                </a:srgbClr>
              </a:solidFill>
              <a:miter lim="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2813"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Open Sans" charset="0"/>
                </a:rPr>
                <a:t>QUALIFY</a:t>
              </a:r>
              <a:endPar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Helvetica Light" charset="0"/>
              </a:endParaRPr>
            </a:p>
          </p:txBody>
        </p:sp>
        <p:sp>
          <p:nvSpPr>
            <p:cNvPr id="153" name="AutoShape 29"/>
            <p:cNvSpPr>
              <a:spLocks/>
            </p:cNvSpPr>
            <p:nvPr/>
          </p:nvSpPr>
          <p:spPr bwMode="auto">
            <a:xfrm>
              <a:off x="5762306" y="3618257"/>
              <a:ext cx="879702" cy="879702"/>
            </a:xfrm>
            <a:custGeom>
              <a:avLst/>
              <a:gdLst>
                <a:gd name="T0" fmla="*/ 1269935 w 19679"/>
                <a:gd name="T1" fmla="*/ 1393973 h 19679"/>
                <a:gd name="T2" fmla="*/ 1269935 w 19679"/>
                <a:gd name="T3" fmla="*/ 1393973 h 19679"/>
                <a:gd name="T4" fmla="*/ 1269935 w 19679"/>
                <a:gd name="T5" fmla="*/ 1393973 h 19679"/>
                <a:gd name="T6" fmla="*/ 1269935 w 19679"/>
                <a:gd name="T7" fmla="*/ 139397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FFFF"/>
            </a:solidFill>
            <a:ln w="57150" cmpd="sng">
              <a:solidFill>
                <a:srgbClr val="82B941"/>
              </a:solidFill>
              <a:miter lim="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2813"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Open Sans" charset="0"/>
                </a:rPr>
                <a:t>SELL &amp;</a:t>
              </a:r>
            </a:p>
            <a:p>
              <a:pPr marL="0" marR="0" lvl="0" indent="0" algn="ctr" defTabSz="912813"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Open Sans" charset="0"/>
                </a:rPr>
                <a:t>DELIVER</a:t>
              </a:r>
              <a:endPar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Helvetica Light" charset="0"/>
              </a:endParaRPr>
            </a:p>
          </p:txBody>
        </p:sp>
        <p:sp>
          <p:nvSpPr>
            <p:cNvPr id="154" name="AutoShape 25"/>
            <p:cNvSpPr>
              <a:spLocks/>
            </p:cNvSpPr>
            <p:nvPr/>
          </p:nvSpPr>
          <p:spPr bwMode="auto">
            <a:xfrm>
              <a:off x="7962413" y="3618257"/>
              <a:ext cx="879702" cy="879702"/>
            </a:xfrm>
            <a:custGeom>
              <a:avLst/>
              <a:gdLst>
                <a:gd name="T0" fmla="*/ 1269935 w 19679"/>
                <a:gd name="T1" fmla="*/ 1393973 h 19679"/>
                <a:gd name="T2" fmla="*/ 1269935 w 19679"/>
                <a:gd name="T3" fmla="*/ 1393973 h 19679"/>
                <a:gd name="T4" fmla="*/ 1269935 w 19679"/>
                <a:gd name="T5" fmla="*/ 1393973 h 19679"/>
                <a:gd name="T6" fmla="*/ 1269935 w 19679"/>
                <a:gd name="T7" fmla="*/ 139397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FFFF"/>
            </a:solidFill>
            <a:ln w="57150" cmpd="sng">
              <a:solidFill>
                <a:srgbClr val="4B5050">
                  <a:lumMod val="40000"/>
                  <a:lumOff val="60000"/>
                </a:srgbClr>
              </a:solidFill>
              <a:miter lim="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2813"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Open Sans" charset="0"/>
                </a:rPr>
                <a:t>END OF </a:t>
              </a:r>
            </a:p>
            <a:p>
              <a:pPr marL="0" marR="0" lvl="0" indent="0" algn="ctr" defTabSz="912813"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Open Sans" charset="0"/>
                </a:rPr>
                <a:t>LIFE</a:t>
              </a:r>
            </a:p>
            <a:p>
              <a:pPr marL="0" marR="0" lvl="0" indent="0" algn="ctr" defTabSz="912813"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Open Sans" charset="0"/>
                </a:rPr>
                <a:t>REUSE</a:t>
              </a:r>
            </a:p>
            <a:p>
              <a:pPr marL="0" marR="0" lvl="0" indent="0" algn="ctr" defTabSz="912813"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Open Sans" charset="0"/>
                </a:rPr>
                <a:t>RECYCLE</a:t>
              </a:r>
              <a:endPar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Helvetica Light" charset="0"/>
              </a:endParaRPr>
            </a:p>
          </p:txBody>
        </p:sp>
        <p:sp>
          <p:nvSpPr>
            <p:cNvPr id="155" name="AutoShape 29"/>
            <p:cNvSpPr>
              <a:spLocks/>
            </p:cNvSpPr>
            <p:nvPr/>
          </p:nvSpPr>
          <p:spPr bwMode="auto">
            <a:xfrm>
              <a:off x="2542442" y="3372909"/>
              <a:ext cx="879702" cy="879702"/>
            </a:xfrm>
            <a:custGeom>
              <a:avLst/>
              <a:gdLst>
                <a:gd name="T0" fmla="*/ 1269935 w 19679"/>
                <a:gd name="T1" fmla="*/ 1393973 h 19679"/>
                <a:gd name="T2" fmla="*/ 1269935 w 19679"/>
                <a:gd name="T3" fmla="*/ 1393973 h 19679"/>
                <a:gd name="T4" fmla="*/ 1269935 w 19679"/>
                <a:gd name="T5" fmla="*/ 1393973 h 19679"/>
                <a:gd name="T6" fmla="*/ 1269935 w 19679"/>
                <a:gd name="T7" fmla="*/ 139397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FFFF"/>
            </a:solidFill>
            <a:ln w="57150" cmpd="sng">
              <a:solidFill>
                <a:srgbClr val="82B941"/>
              </a:solidFill>
              <a:miter lim="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2813"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Open Sans" charset="0"/>
                </a:rPr>
                <a:t>FABRICATE</a:t>
              </a:r>
              <a:endPar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Helvetica Light" charset="0"/>
              </a:endParaRPr>
            </a:p>
          </p:txBody>
        </p:sp>
        <p:sp>
          <p:nvSpPr>
            <p:cNvPr id="156" name="AutoShape 27"/>
            <p:cNvSpPr>
              <a:spLocks/>
            </p:cNvSpPr>
            <p:nvPr/>
          </p:nvSpPr>
          <p:spPr bwMode="auto">
            <a:xfrm>
              <a:off x="1448039" y="3618434"/>
              <a:ext cx="879702" cy="879702"/>
            </a:xfrm>
            <a:custGeom>
              <a:avLst/>
              <a:gdLst>
                <a:gd name="T0" fmla="*/ 1269935 w 19679"/>
                <a:gd name="T1" fmla="*/ 1393973 h 19679"/>
                <a:gd name="T2" fmla="*/ 1269935 w 19679"/>
                <a:gd name="T3" fmla="*/ 1393973 h 19679"/>
                <a:gd name="T4" fmla="*/ 1269935 w 19679"/>
                <a:gd name="T5" fmla="*/ 1393973 h 19679"/>
                <a:gd name="T6" fmla="*/ 1269935 w 19679"/>
                <a:gd name="T7" fmla="*/ 139397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FFFF"/>
            </a:solidFill>
            <a:ln w="57150" cmpd="sng">
              <a:solidFill>
                <a:srgbClr val="4B5050">
                  <a:lumMod val="40000"/>
                  <a:lumOff val="60000"/>
                </a:srgbClr>
              </a:solidFill>
              <a:miter lim="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2813"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Open Sans" charset="0"/>
                </a:rPr>
                <a:t>DESIGN</a:t>
              </a:r>
              <a:endPar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Helvetica Light" charset="0"/>
              </a:endParaRPr>
            </a:p>
          </p:txBody>
        </p:sp>
        <p:sp>
          <p:nvSpPr>
            <p:cNvPr id="157" name="AutoShape 29"/>
            <p:cNvSpPr>
              <a:spLocks/>
            </p:cNvSpPr>
            <p:nvPr/>
          </p:nvSpPr>
          <p:spPr bwMode="auto">
            <a:xfrm>
              <a:off x="2788472" y="1618324"/>
              <a:ext cx="760062" cy="760062"/>
            </a:xfrm>
            <a:custGeom>
              <a:avLst/>
              <a:gdLst>
                <a:gd name="T0" fmla="*/ 1269935 w 19679"/>
                <a:gd name="T1" fmla="*/ 1393973 h 19679"/>
                <a:gd name="T2" fmla="*/ 1269935 w 19679"/>
                <a:gd name="T3" fmla="*/ 1393973 h 19679"/>
                <a:gd name="T4" fmla="*/ 1269935 w 19679"/>
                <a:gd name="T5" fmla="*/ 1393973 h 19679"/>
                <a:gd name="T6" fmla="*/ 1269935 w 19679"/>
                <a:gd name="T7" fmla="*/ 1393973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FFFF"/>
            </a:solidFill>
            <a:ln w="57150" cmpd="sng">
              <a:solidFill>
                <a:srgbClr val="82B941"/>
              </a:solidFill>
              <a:miter lim="0"/>
              <a:headEnd/>
              <a:tailEnd/>
            </a:ln>
            <a:effectLst/>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2813" rtl="0" eaLnBrk="1" fontAlgn="auto" latinLnBrk="0" hangingPunct="1">
                <a:lnSpc>
                  <a:spcPct val="90000"/>
                </a:lnSpc>
                <a:spcBef>
                  <a:spcPts val="0"/>
                </a:spcBef>
                <a:spcAft>
                  <a:spcPts val="0"/>
                </a:spcAft>
                <a:buClrTx/>
                <a:buSzTx/>
                <a:buFontTx/>
                <a:buNone/>
                <a:tabLst/>
                <a:defRPr/>
              </a:pPr>
              <a:r>
                <a:rPr lang="en-US" sz="800" b="1" dirty="0">
                  <a:solidFill>
                    <a:srgbClr val="000000"/>
                  </a:solidFill>
                  <a:latin typeface="Calibri" panose="020F0502020204030204" pitchFamily="34" charset="0"/>
                  <a:ea typeface="ＭＳ Ｐゴシック" charset="0"/>
                  <a:cs typeface="Arial"/>
                  <a:sym typeface="Open Sans" charset="0"/>
                </a:rPr>
                <a:t>Tier 2 Supplier</a:t>
              </a:r>
              <a:endParaRPr kumimoji="0" lang="en-US" sz="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Arial"/>
                <a:sym typeface="Helvetica Light" charset="0"/>
              </a:endParaRPr>
            </a:p>
          </p:txBody>
        </p:sp>
      </p:grpSp>
      <p:sp>
        <p:nvSpPr>
          <p:cNvPr id="40" name="Rectangle 5"/>
          <p:cNvSpPr txBox="1">
            <a:spLocks noChangeArrowheads="1"/>
          </p:cNvSpPr>
          <p:nvPr/>
        </p:nvSpPr>
        <p:spPr bwMode="gray">
          <a:xfrm>
            <a:off x="6799047" y="1334671"/>
            <a:ext cx="5242232" cy="184666"/>
          </a:xfrm>
          <a:prstGeom prst="rect">
            <a:avLst/>
          </a:prstGeom>
          <a:noFill/>
          <a:ln/>
        </p:spPr>
        <p:txBody>
          <a:bodyPr vert="horz" wrap="square" lIns="0" tIns="0" rIns="0" bIns="0" rtlCol="0">
            <a:sp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r>
              <a:rPr lang="en-US" sz="1200" kern="0">
                <a:solidFill>
                  <a:srgbClr val="808080"/>
                </a:solidFill>
              </a:rPr>
              <a:t>Petabytes</a:t>
            </a:r>
            <a:endParaRPr lang="en-US" kern="0" dirty="0">
              <a:solidFill>
                <a:srgbClr val="808080"/>
              </a:solidFill>
            </a:endParaRPr>
          </a:p>
        </p:txBody>
      </p:sp>
      <p:graphicFrame>
        <p:nvGraphicFramePr>
          <p:cNvPr id="41" name="Object 7"/>
          <p:cNvGraphicFramePr>
            <a:graphicFrameLocks/>
          </p:cNvGraphicFramePr>
          <p:nvPr>
            <p:custDataLst>
              <p:tags r:id="rId4"/>
            </p:custDataLst>
            <p:extLst>
              <p:ext uri="{D42A27DB-BD31-4B8C-83A1-F6EECF244321}">
                <p14:modId xmlns:p14="http://schemas.microsoft.com/office/powerpoint/2010/main" val="2353444201"/>
              </p:ext>
            </p:extLst>
          </p:nvPr>
        </p:nvGraphicFramePr>
        <p:xfrm>
          <a:off x="8877300" y="1447800"/>
          <a:ext cx="2828991" cy="4410075"/>
        </p:xfrm>
        <a:graphic>
          <a:graphicData uri="http://schemas.openxmlformats.org/presentationml/2006/ole">
            <mc:AlternateContent xmlns:mc="http://schemas.openxmlformats.org/markup-compatibility/2006">
              <mc:Choice xmlns:v="urn:schemas-microsoft-com:vml" Requires="v">
                <p:oleObj spid="_x0000_s143405" name="Chart" r:id="rId25" imgW="2828991" imgH="4410075" progId="MSGraph.Chart.8">
                  <p:embed followColorScheme="full"/>
                </p:oleObj>
              </mc:Choice>
              <mc:Fallback>
                <p:oleObj name="Chart" r:id="rId25" imgW="2828991" imgH="4410075" progId="MSGraph.Chart.8">
                  <p:embed followColorScheme="full"/>
                  <p:pic>
                    <p:nvPicPr>
                      <p:cNvPr id="104455" name="Object 7"/>
                      <p:cNvPicPr>
                        <a:picLocks noChangeArrowheads="1"/>
                      </p:cNvPicPr>
                      <p:nvPr/>
                    </p:nvPicPr>
                    <p:blipFill>
                      <a:blip r:embed="rId26"/>
                      <a:srcRect/>
                      <a:stretch>
                        <a:fillRect/>
                      </a:stretch>
                    </p:blipFill>
                    <p:spPr bwMode="auto">
                      <a:xfrm>
                        <a:off x="8877300" y="1447800"/>
                        <a:ext cx="2828991" cy="44100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 name="Rectangle 8"/>
          <p:cNvSpPr txBox="1">
            <a:spLocks noChangeArrowheads="1"/>
          </p:cNvSpPr>
          <p:nvPr>
            <p:custDataLst>
              <p:tags r:id="rId5"/>
            </p:custDataLst>
          </p:nvPr>
        </p:nvSpPr>
        <p:spPr bwMode="gray">
          <a:xfrm>
            <a:off x="8104188" y="4205288"/>
            <a:ext cx="893763" cy="182563"/>
          </a:xfrm>
          <a:prstGeom prst="rect">
            <a:avLst/>
          </a:prstGeom>
          <a:noFill/>
          <a:ln/>
        </p:spPr>
        <p:txBody>
          <a:bodyPr vert="horz" wrap="none" lIns="0" tIns="0" rIns="0" bIns="0" numCol="1" rtlCol="0" anchor="ctr" anchorCtr="0" compatLnSpc="1">
            <a:prstTxWarp prst="textNoShape">
              <a:avLst/>
            </a:prstTxWarp>
            <a:no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algn="r"/>
            <a:fld id="{BE648DA1-A539-47AE-9450-A6A04C04C607}" type="datetime'''Tr''an''''''''s''p''''''or''''''t''a''t''i''''on'''''''''">
              <a:rPr lang="en-US" altLang="en-US" sz="1200">
                <a:sym typeface="+mn-lt"/>
              </a:rPr>
              <a:pPr/>
              <a:t>Transportation</a:t>
            </a:fld>
            <a:endParaRPr lang="en-US" sz="1200" kern="0" dirty="0">
              <a:sym typeface="+mn-lt"/>
            </a:endParaRPr>
          </a:p>
        </p:txBody>
      </p:sp>
      <p:sp>
        <p:nvSpPr>
          <p:cNvPr id="48" name="Rectangle 9"/>
          <p:cNvSpPr txBox="1">
            <a:spLocks noChangeArrowheads="1"/>
          </p:cNvSpPr>
          <p:nvPr>
            <p:custDataLst>
              <p:tags r:id="rId6"/>
            </p:custDataLst>
          </p:nvPr>
        </p:nvSpPr>
        <p:spPr bwMode="gray">
          <a:xfrm>
            <a:off x="8404225" y="3952875"/>
            <a:ext cx="593725" cy="182563"/>
          </a:xfrm>
          <a:prstGeom prst="rect">
            <a:avLst/>
          </a:prstGeom>
          <a:noFill/>
          <a:ln/>
        </p:spPr>
        <p:txBody>
          <a:bodyPr vert="horz" wrap="none" lIns="0" tIns="0" rIns="0" bIns="0" numCol="1" rtlCol="0" anchor="ctr" anchorCtr="0" compatLnSpc="1">
            <a:prstTxWarp prst="textNoShape">
              <a:avLst/>
            </a:prstTxWarp>
            <a:no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algn="r"/>
            <a:fld id="{1F3D42DE-50C4-4D7E-8615-9C4075397563}" type="datetime'''''''''In''s''''''u''''r''''a''''''nc''''''''e'">
              <a:rPr lang="en-US" altLang="en-US" sz="1200">
                <a:sym typeface="+mn-lt"/>
              </a:rPr>
              <a:pPr/>
              <a:t>Insurance</a:t>
            </a:fld>
            <a:endParaRPr lang="en-US" sz="1200" kern="0" dirty="0">
              <a:sym typeface="+mn-lt"/>
            </a:endParaRPr>
          </a:p>
        </p:txBody>
      </p:sp>
      <p:sp>
        <p:nvSpPr>
          <p:cNvPr id="55" name="Rectangle 16"/>
          <p:cNvSpPr txBox="1">
            <a:spLocks noChangeArrowheads="1"/>
          </p:cNvSpPr>
          <p:nvPr>
            <p:custDataLst>
              <p:tags r:id="rId7"/>
            </p:custDataLst>
          </p:nvPr>
        </p:nvSpPr>
        <p:spPr bwMode="gray">
          <a:xfrm>
            <a:off x="7281863" y="2443163"/>
            <a:ext cx="1716088" cy="182563"/>
          </a:xfrm>
          <a:prstGeom prst="rect">
            <a:avLst/>
          </a:prstGeom>
          <a:noFill/>
          <a:ln/>
        </p:spPr>
        <p:txBody>
          <a:bodyPr vert="horz" wrap="none" lIns="0" tIns="0" rIns="0" bIns="0" numCol="1" rtlCol="0" anchor="ctr" anchorCtr="0" compatLnSpc="1">
            <a:prstTxWarp prst="textNoShape">
              <a:avLst/>
            </a:prstTxWarp>
            <a:no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algn="r"/>
            <a:fld id="{D74CC597-1CDB-48B2-B9CC-4326E27ABCB1}" type="datetime'Commu''ni''''''ca''t''''io''ns a''''''n''d'' Med''i''''a'">
              <a:rPr lang="en-US" altLang="en-US" sz="1200">
                <a:sym typeface="+mn-lt"/>
              </a:rPr>
              <a:pPr/>
              <a:t>Communications and Media</a:t>
            </a:fld>
            <a:endParaRPr lang="en-US" sz="1200" kern="0" dirty="0">
              <a:sym typeface="+mn-lt"/>
            </a:endParaRPr>
          </a:p>
        </p:txBody>
      </p:sp>
      <p:sp>
        <p:nvSpPr>
          <p:cNvPr id="51" name="Rectangle 12"/>
          <p:cNvSpPr txBox="1">
            <a:spLocks noChangeArrowheads="1"/>
          </p:cNvSpPr>
          <p:nvPr>
            <p:custDataLst>
              <p:tags r:id="rId8"/>
            </p:custDataLst>
          </p:nvPr>
        </p:nvSpPr>
        <p:spPr bwMode="gray">
          <a:xfrm>
            <a:off x="6892925" y="3200400"/>
            <a:ext cx="2105025" cy="182563"/>
          </a:xfrm>
          <a:prstGeom prst="rect">
            <a:avLst/>
          </a:prstGeom>
          <a:noFill/>
          <a:ln/>
        </p:spPr>
        <p:txBody>
          <a:bodyPr vert="horz" wrap="none" lIns="0" tIns="0" rIns="0" bIns="0" numCol="1" rtlCol="0" anchor="ctr" anchorCtr="0" compatLnSpc="1">
            <a:prstTxWarp prst="textNoShape">
              <a:avLst/>
            </a:prstTxWarp>
            <a:no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algn="r"/>
            <a:fld id="{7FD9FA24-7E38-4070-95F2-12473830BB97}" type="datetime'Secu''rit''i''''''es ''and Inv''estme''nt ''Serv''ices'''">
              <a:rPr lang="en-US" altLang="en-US" sz="1200">
                <a:sym typeface="+mn-lt"/>
              </a:rPr>
              <a:pPr/>
              <a:t>Securities and Investment Services</a:t>
            </a:fld>
            <a:endParaRPr lang="en-US" sz="1200" kern="0" dirty="0">
              <a:sym typeface="+mn-lt"/>
            </a:endParaRPr>
          </a:p>
        </p:txBody>
      </p:sp>
      <p:sp>
        <p:nvSpPr>
          <p:cNvPr id="54" name="Rectangle 17"/>
          <p:cNvSpPr txBox="1">
            <a:spLocks noChangeArrowheads="1"/>
          </p:cNvSpPr>
          <p:nvPr>
            <p:custDataLst>
              <p:tags r:id="rId9"/>
            </p:custDataLst>
          </p:nvPr>
        </p:nvSpPr>
        <p:spPr bwMode="gray">
          <a:xfrm>
            <a:off x="8515350" y="2190750"/>
            <a:ext cx="482600" cy="182563"/>
          </a:xfrm>
          <a:prstGeom prst="rect">
            <a:avLst/>
          </a:prstGeom>
          <a:noFill/>
          <a:ln/>
        </p:spPr>
        <p:txBody>
          <a:bodyPr vert="horz" wrap="none" lIns="0" tIns="0" rIns="0" bIns="0" numCol="1" rtlCol="0" anchor="ctr" anchorCtr="0" compatLnSpc="1">
            <a:prstTxWarp prst="textNoShape">
              <a:avLst/>
            </a:prstTxWarp>
            <a:no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algn="r"/>
            <a:fld id="{45B3393D-FFB1-48D6-A11C-FB08D232C007}" type="datetime'''''''B''ank''''''''''i''''''''''''''n''''''''''''''''''''g'''">
              <a:rPr lang="en-US" altLang="en-US" sz="1200">
                <a:sym typeface="+mn-lt"/>
              </a:rPr>
              <a:pPr/>
              <a:t>Banking</a:t>
            </a:fld>
            <a:endParaRPr lang="en-US" sz="1200" kern="0" dirty="0">
              <a:sym typeface="+mn-lt"/>
            </a:endParaRPr>
          </a:p>
        </p:txBody>
      </p:sp>
      <p:sp>
        <p:nvSpPr>
          <p:cNvPr id="57" name="Rectangle 13"/>
          <p:cNvSpPr txBox="1">
            <a:spLocks noChangeArrowheads="1"/>
          </p:cNvSpPr>
          <p:nvPr>
            <p:custDataLst>
              <p:tags r:id="rId10"/>
            </p:custDataLst>
          </p:nvPr>
        </p:nvSpPr>
        <p:spPr bwMode="gray">
          <a:xfrm>
            <a:off x="7732713" y="2947988"/>
            <a:ext cx="1265238" cy="182563"/>
          </a:xfrm>
          <a:prstGeom prst="rect">
            <a:avLst/>
          </a:prstGeom>
          <a:noFill/>
          <a:ln/>
        </p:spPr>
        <p:txBody>
          <a:bodyPr vert="horz" wrap="none" lIns="0" tIns="0" rIns="0" bIns="0" numCol="1" rtlCol="0" anchor="ctr" anchorCtr="0" compatLnSpc="1">
            <a:prstTxWarp prst="textNoShape">
              <a:avLst/>
            </a:prstTxWarp>
            <a:no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algn="r"/>
            <a:fld id="{4E4203F6-2961-44BA-9EC8-058E6924767A}" type="datetime'''P''''ro''''fe''''s''''s''''''''''ional'' S''''e''rv''ices'">
              <a:rPr lang="en-US" altLang="en-US" sz="1200">
                <a:sym typeface="+mn-lt"/>
              </a:rPr>
              <a:pPr/>
              <a:t>Professional Services</a:t>
            </a:fld>
            <a:endParaRPr lang="en-US" sz="1200" kern="0" dirty="0">
              <a:sym typeface="+mn-lt"/>
            </a:endParaRPr>
          </a:p>
        </p:txBody>
      </p:sp>
      <p:sp>
        <p:nvSpPr>
          <p:cNvPr id="53" name="Rectangle 18"/>
          <p:cNvSpPr txBox="1">
            <a:spLocks noChangeArrowheads="1"/>
          </p:cNvSpPr>
          <p:nvPr>
            <p:custDataLst>
              <p:tags r:id="rId11"/>
            </p:custDataLst>
          </p:nvPr>
        </p:nvSpPr>
        <p:spPr bwMode="gray">
          <a:xfrm>
            <a:off x="8228013" y="1938338"/>
            <a:ext cx="769938" cy="182563"/>
          </a:xfrm>
          <a:prstGeom prst="rect">
            <a:avLst/>
          </a:prstGeom>
          <a:noFill/>
          <a:ln/>
        </p:spPr>
        <p:txBody>
          <a:bodyPr vert="horz" wrap="none" lIns="0" tIns="0" rIns="0" bIns="0" numCol="1" rtlCol="0" anchor="ctr" anchorCtr="0" compatLnSpc="1">
            <a:prstTxWarp prst="textNoShape">
              <a:avLst/>
            </a:prstTxWarp>
            <a:no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algn="r"/>
            <a:fld id="{D88E1505-55DB-412C-9D13-A987B5088021}" type="datetime'G''o''''ve''''''''rn''''''''''''''m''''en''''''t'''''''''''''">
              <a:rPr lang="en-US" altLang="en-US" sz="1200">
                <a:sym typeface="+mn-lt"/>
              </a:rPr>
              <a:pPr/>
              <a:t>Government</a:t>
            </a:fld>
            <a:endParaRPr lang="en-US" sz="1200" kern="0" dirty="0">
              <a:sym typeface="+mn-lt"/>
            </a:endParaRPr>
          </a:p>
        </p:txBody>
      </p:sp>
      <p:sp>
        <p:nvSpPr>
          <p:cNvPr id="56" name="Rectangle 14"/>
          <p:cNvSpPr txBox="1">
            <a:spLocks noChangeArrowheads="1"/>
          </p:cNvSpPr>
          <p:nvPr>
            <p:custDataLst>
              <p:tags r:id="rId12"/>
            </p:custDataLst>
          </p:nvPr>
        </p:nvSpPr>
        <p:spPr bwMode="gray">
          <a:xfrm>
            <a:off x="8659813" y="2695575"/>
            <a:ext cx="338138" cy="182563"/>
          </a:xfrm>
          <a:prstGeom prst="rect">
            <a:avLst/>
          </a:prstGeom>
          <a:noFill/>
          <a:ln/>
        </p:spPr>
        <p:txBody>
          <a:bodyPr vert="horz" wrap="none" lIns="0" tIns="0" rIns="0" bIns="0" numCol="1" rtlCol="0" anchor="ctr" anchorCtr="0" compatLnSpc="1">
            <a:prstTxWarp prst="textNoShape">
              <a:avLst/>
            </a:prstTxWarp>
            <a:no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algn="r"/>
            <a:fld id="{FC415C86-BDE2-4B47-BFD6-577326636034}" type="datetime'''''''''R''e''''''t''''''''''''''''a''''i''''''l'''''''">
              <a:rPr lang="en-US" altLang="en-US" sz="1200">
                <a:sym typeface="+mn-lt"/>
              </a:rPr>
              <a:pPr/>
              <a:t>Retail</a:t>
            </a:fld>
            <a:endParaRPr lang="en-US" sz="1200" kern="0" dirty="0">
              <a:sym typeface="+mn-lt"/>
            </a:endParaRPr>
          </a:p>
        </p:txBody>
      </p:sp>
      <p:sp>
        <p:nvSpPr>
          <p:cNvPr id="50" name="Rectangle 11"/>
          <p:cNvSpPr txBox="1">
            <a:spLocks noChangeArrowheads="1"/>
          </p:cNvSpPr>
          <p:nvPr>
            <p:custDataLst>
              <p:tags r:id="rId13"/>
            </p:custDataLst>
          </p:nvPr>
        </p:nvSpPr>
        <p:spPr bwMode="gray">
          <a:xfrm>
            <a:off x="8334375" y="3452813"/>
            <a:ext cx="663575" cy="182563"/>
          </a:xfrm>
          <a:prstGeom prst="rect">
            <a:avLst/>
          </a:prstGeom>
          <a:noFill/>
          <a:ln/>
        </p:spPr>
        <p:txBody>
          <a:bodyPr vert="horz" wrap="none" lIns="0" tIns="0" rIns="0" bIns="0" numCol="1" rtlCol="0" anchor="ctr" anchorCtr="0" compatLnSpc="1">
            <a:prstTxWarp prst="textNoShape">
              <a:avLst/>
            </a:prstTxWarp>
            <a:no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algn="r"/>
            <a:fld id="{9162CF31-39D6-4F07-9743-D1C8FCED1601}" type="datetime'''''''''''H''''''e''''a''l''''t''h''''''''''ca''''re'''''''">
              <a:rPr lang="en-US" altLang="en-US" sz="1200">
                <a:sym typeface="+mn-lt"/>
              </a:rPr>
              <a:pPr/>
              <a:t>Healthcare</a:t>
            </a:fld>
            <a:endParaRPr lang="en-US" sz="1200" kern="0" dirty="0">
              <a:sym typeface="+mn-lt"/>
            </a:endParaRPr>
          </a:p>
        </p:txBody>
      </p:sp>
      <p:sp>
        <p:nvSpPr>
          <p:cNvPr id="52" name="Rectangle 19"/>
          <p:cNvSpPr txBox="1">
            <a:spLocks noChangeArrowheads="1"/>
          </p:cNvSpPr>
          <p:nvPr>
            <p:custDataLst>
              <p:tags r:id="rId14"/>
            </p:custDataLst>
          </p:nvPr>
        </p:nvSpPr>
        <p:spPr bwMode="gray">
          <a:xfrm>
            <a:off x="8112125" y="1685925"/>
            <a:ext cx="885825" cy="182563"/>
          </a:xfrm>
          <a:prstGeom prst="rect">
            <a:avLst/>
          </a:prstGeom>
          <a:noFill/>
          <a:ln/>
        </p:spPr>
        <p:txBody>
          <a:bodyPr vert="horz" wrap="none" lIns="0" tIns="0" rIns="0" bIns="0" numCol="1" rtlCol="0" anchor="ctr" anchorCtr="0" compatLnSpc="1">
            <a:prstTxWarp prst="textNoShape">
              <a:avLst/>
            </a:prstTxWarp>
            <a:no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algn="r"/>
            <a:fld id="{8B479831-9933-4960-966F-2C318AFE8473}" type="datetime'Ma''nuf''''a''''''''c''t''ur''''''''''''''''''in''''g'''''''''">
              <a:rPr lang="en-US" altLang="en-US" sz="1200" b="1">
                <a:sym typeface="+mn-lt"/>
              </a:rPr>
              <a:pPr/>
              <a:t>Manufacturing</a:t>
            </a:fld>
            <a:endParaRPr lang="en-US" sz="1200" b="1" kern="0" dirty="0">
              <a:sym typeface="+mn-lt"/>
            </a:endParaRPr>
          </a:p>
        </p:txBody>
      </p:sp>
      <p:sp>
        <p:nvSpPr>
          <p:cNvPr id="49" name="Rectangle 10"/>
          <p:cNvSpPr txBox="1">
            <a:spLocks noChangeArrowheads="1"/>
          </p:cNvSpPr>
          <p:nvPr>
            <p:custDataLst>
              <p:tags r:id="rId15"/>
            </p:custDataLst>
          </p:nvPr>
        </p:nvSpPr>
        <p:spPr bwMode="gray">
          <a:xfrm>
            <a:off x="8389938" y="3705225"/>
            <a:ext cx="608013" cy="182563"/>
          </a:xfrm>
          <a:prstGeom prst="rect">
            <a:avLst/>
          </a:prstGeom>
          <a:noFill/>
          <a:ln/>
        </p:spPr>
        <p:txBody>
          <a:bodyPr vert="horz" wrap="none" lIns="0" tIns="0" rIns="0" bIns="0" numCol="1" rtlCol="0" anchor="ctr" anchorCtr="0" compatLnSpc="1">
            <a:prstTxWarp prst="textNoShape">
              <a:avLst/>
            </a:prstTxWarp>
            <a:no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algn="r"/>
            <a:fld id="{F4340C6A-FFEA-4E1F-8D46-6B67F8555894}" type="datetime'''''''''''E''''''d''u''c''a''''''''t''i''o''''''''''n'''''''''">
              <a:rPr lang="en-US" altLang="en-US" sz="1200">
                <a:sym typeface="+mn-lt"/>
              </a:rPr>
              <a:pPr/>
              <a:t>Education</a:t>
            </a:fld>
            <a:endParaRPr lang="en-US" sz="1200" kern="0" dirty="0">
              <a:sym typeface="+mn-lt"/>
            </a:endParaRPr>
          </a:p>
        </p:txBody>
      </p:sp>
      <p:sp>
        <p:nvSpPr>
          <p:cNvPr id="46" name="Rectangle 25"/>
          <p:cNvSpPr txBox="1">
            <a:spLocks noChangeArrowheads="1"/>
          </p:cNvSpPr>
          <p:nvPr>
            <p:custDataLst>
              <p:tags r:id="rId16"/>
            </p:custDataLst>
          </p:nvPr>
        </p:nvSpPr>
        <p:spPr bwMode="gray">
          <a:xfrm>
            <a:off x="8358188" y="4457700"/>
            <a:ext cx="639763" cy="182563"/>
          </a:xfrm>
          <a:prstGeom prst="rect">
            <a:avLst/>
          </a:prstGeom>
          <a:noFill/>
          <a:ln/>
        </p:spPr>
        <p:txBody>
          <a:bodyPr vert="horz" wrap="none" lIns="0" tIns="0" rIns="0" bIns="0" numCol="1" rtlCol="0" anchor="ctr" anchorCtr="0" compatLnSpc="1">
            <a:prstTxWarp prst="textNoShape">
              <a:avLst/>
            </a:prstTxWarp>
            <a:no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algn="r"/>
            <a:fld id="{B24C3545-A777-46B2-85B7-1DE33970D6A4}" type="datetime'W''''''hol''''''''esa''''l''e'''''''''''''''''''''''''''">
              <a:rPr lang="en-US" altLang="en-US" sz="1200">
                <a:sym typeface="+mn-lt"/>
              </a:rPr>
              <a:pPr/>
              <a:t>Wholesale</a:t>
            </a:fld>
            <a:endParaRPr lang="en-US" sz="1200" kern="0" dirty="0">
              <a:sym typeface="+mn-lt"/>
            </a:endParaRPr>
          </a:p>
        </p:txBody>
      </p:sp>
      <p:sp>
        <p:nvSpPr>
          <p:cNvPr id="42" name="Rectangle 21"/>
          <p:cNvSpPr txBox="1">
            <a:spLocks noChangeArrowheads="1"/>
          </p:cNvSpPr>
          <p:nvPr>
            <p:custDataLst>
              <p:tags r:id="rId17"/>
            </p:custDataLst>
          </p:nvPr>
        </p:nvSpPr>
        <p:spPr bwMode="gray">
          <a:xfrm>
            <a:off x="8210550" y="5467350"/>
            <a:ext cx="787400" cy="182563"/>
          </a:xfrm>
          <a:prstGeom prst="rect">
            <a:avLst/>
          </a:prstGeom>
          <a:noFill/>
          <a:ln/>
        </p:spPr>
        <p:txBody>
          <a:bodyPr vert="horz" wrap="none" lIns="0" tIns="0" rIns="0" bIns="0" numCol="1" rtlCol="0" anchor="ctr" anchorCtr="0" compatLnSpc="1">
            <a:prstTxWarp prst="textNoShape">
              <a:avLst/>
            </a:prstTxWarp>
            <a:no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algn="r"/>
            <a:fld id="{4D47E3C1-C950-4C19-A99F-566DE19D8A8A}" type="datetime'''C''o''n''st''''''''''''''r''''''u''''''''''c''''t''ion'''">
              <a:rPr lang="en-US" altLang="en-US" sz="1200">
                <a:sym typeface="+mn-lt"/>
              </a:rPr>
              <a:pPr/>
              <a:t>Construction</a:t>
            </a:fld>
            <a:endParaRPr lang="en-US" sz="1200" kern="0" dirty="0">
              <a:sym typeface="+mn-lt"/>
            </a:endParaRPr>
          </a:p>
        </p:txBody>
      </p:sp>
      <p:sp>
        <p:nvSpPr>
          <p:cNvPr id="44" name="Rectangle 23"/>
          <p:cNvSpPr txBox="1">
            <a:spLocks noChangeArrowheads="1"/>
          </p:cNvSpPr>
          <p:nvPr>
            <p:custDataLst>
              <p:tags r:id="rId18"/>
            </p:custDataLst>
          </p:nvPr>
        </p:nvSpPr>
        <p:spPr bwMode="gray">
          <a:xfrm>
            <a:off x="7800975" y="4962525"/>
            <a:ext cx="1196975" cy="182563"/>
          </a:xfrm>
          <a:prstGeom prst="rect">
            <a:avLst/>
          </a:prstGeom>
          <a:noFill/>
          <a:ln/>
        </p:spPr>
        <p:txBody>
          <a:bodyPr vert="horz" wrap="none" lIns="0" tIns="0" rIns="0" bIns="0" numCol="1" rtlCol="0" anchor="ctr" anchorCtr="0" compatLnSpc="1">
            <a:prstTxWarp prst="textNoShape">
              <a:avLst/>
            </a:prstTxWarp>
            <a:no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algn="r"/>
            <a:fld id="{1BA1D981-80DF-409B-8783-2E2C5CB49E4B}" type="datetime'''''''R''e''so''''urc''e ''I''nd''''u''''''s''''tr''ie''s'''''">
              <a:rPr lang="en-US" altLang="en-US" sz="1200">
                <a:sym typeface="+mn-lt"/>
              </a:rPr>
              <a:pPr/>
              <a:t>Resource Industries</a:t>
            </a:fld>
            <a:endParaRPr lang="en-US" sz="1200" kern="0" dirty="0">
              <a:sym typeface="+mn-lt"/>
            </a:endParaRPr>
          </a:p>
        </p:txBody>
      </p:sp>
      <p:sp>
        <p:nvSpPr>
          <p:cNvPr id="43" name="Rectangle 22"/>
          <p:cNvSpPr txBox="1">
            <a:spLocks noChangeArrowheads="1"/>
          </p:cNvSpPr>
          <p:nvPr>
            <p:custDataLst>
              <p:tags r:id="rId19"/>
            </p:custDataLst>
          </p:nvPr>
        </p:nvSpPr>
        <p:spPr bwMode="gray">
          <a:xfrm>
            <a:off x="6777038" y="5214938"/>
            <a:ext cx="2220913" cy="182563"/>
          </a:xfrm>
          <a:prstGeom prst="rect">
            <a:avLst/>
          </a:prstGeom>
          <a:noFill/>
          <a:ln/>
        </p:spPr>
        <p:txBody>
          <a:bodyPr vert="horz" wrap="none" lIns="0" tIns="0" rIns="0" bIns="0" numCol="1" rtlCol="0" anchor="ctr" anchorCtr="0" compatLnSpc="1">
            <a:prstTxWarp prst="textNoShape">
              <a:avLst/>
            </a:prstTxWarp>
            <a:no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algn="r"/>
            <a:r>
              <a:rPr lang="en-US" sz="1200" kern="0">
                <a:sym typeface="+mn-lt"/>
              </a:rPr>
              <a:t>Consumer and Recreational Services</a:t>
            </a:r>
            <a:endParaRPr lang="en-US" sz="1200" kern="0" dirty="0">
              <a:sym typeface="+mn-lt"/>
            </a:endParaRPr>
          </a:p>
        </p:txBody>
      </p:sp>
      <p:sp>
        <p:nvSpPr>
          <p:cNvPr id="45" name="Rectangle 24"/>
          <p:cNvSpPr txBox="1">
            <a:spLocks noChangeArrowheads="1"/>
          </p:cNvSpPr>
          <p:nvPr>
            <p:custDataLst>
              <p:tags r:id="rId20"/>
            </p:custDataLst>
          </p:nvPr>
        </p:nvSpPr>
        <p:spPr bwMode="gray">
          <a:xfrm>
            <a:off x="8532813" y="4710113"/>
            <a:ext cx="465138" cy="182563"/>
          </a:xfrm>
          <a:prstGeom prst="rect">
            <a:avLst/>
          </a:prstGeom>
          <a:noFill/>
          <a:ln/>
        </p:spPr>
        <p:txBody>
          <a:bodyPr vert="horz" wrap="none" lIns="0" tIns="0" rIns="0" bIns="0" numCol="1" rtlCol="0" anchor="ctr" anchorCtr="0" compatLnSpc="1">
            <a:prstTxWarp prst="textNoShape">
              <a:avLst/>
            </a:prstTxWarp>
            <a:no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algn="r"/>
            <a:fld id="{8A9C6DC6-9818-41D2-B60C-A41DC5423FED}" type="datetime'''U''''t''''i''''''''li''''t''''''''i''e''''''''''s'''">
              <a:rPr lang="en-US" altLang="en-US" sz="1200">
                <a:sym typeface="+mn-lt"/>
              </a:rPr>
              <a:pPr/>
              <a:t>Utilities</a:t>
            </a:fld>
            <a:endParaRPr lang="en-US" sz="1200" kern="0" dirty="0">
              <a:sym typeface="+mn-lt"/>
            </a:endParaRPr>
          </a:p>
        </p:txBody>
      </p:sp>
      <p:sp>
        <p:nvSpPr>
          <p:cNvPr id="58" name="McK 5. Source"/>
          <p:cNvSpPr>
            <a:spLocks noChangeArrowheads="1"/>
          </p:cNvSpPr>
          <p:nvPr>
            <p:custDataLst>
              <p:tags r:id="rId21"/>
            </p:custDataLst>
          </p:nvPr>
        </p:nvSpPr>
        <p:spPr bwMode="auto">
          <a:xfrm>
            <a:off x="6751850" y="5814189"/>
            <a:ext cx="7002157" cy="14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21975" indent="-621975" defTabSz="913526">
              <a:tabLst>
                <a:tab pos="625214" algn="l"/>
              </a:tabLst>
            </a:pPr>
            <a:r>
              <a:rPr lang="en-US" sz="918" dirty="0">
                <a:solidFill>
                  <a:srgbClr val="000000"/>
                </a:solidFill>
                <a:latin typeface="Arial"/>
              </a:rPr>
              <a:t>SOURCE: IDC; McKinsey Global Institute analysis 2013</a:t>
            </a:r>
          </a:p>
        </p:txBody>
      </p:sp>
      <p:sp>
        <p:nvSpPr>
          <p:cNvPr id="60" name="Rectangle 5"/>
          <p:cNvSpPr txBox="1">
            <a:spLocks noChangeArrowheads="1"/>
          </p:cNvSpPr>
          <p:nvPr/>
        </p:nvSpPr>
        <p:spPr bwMode="gray">
          <a:xfrm>
            <a:off x="6799047" y="1148724"/>
            <a:ext cx="5242232" cy="1846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baseline="0">
                <a:solidFill>
                  <a:schemeClr val="tx1"/>
                </a:solidFill>
                <a:latin typeface="+mn-lt"/>
                <a:ea typeface="Arial Unicode MS" pitchFamily="34" charset="-128"/>
                <a:cs typeface="Arial Unicode MS" pitchFamily="34" charset="-128"/>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ea typeface="Arial Unicode MS" pitchFamily="34" charset="-128"/>
                <a:cs typeface="Arial Unicode MS" pitchFamily="34" charset="-128"/>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ea typeface="Arial Unicode MS" pitchFamily="34" charset="-128"/>
                <a:cs typeface="Arial Unicode MS" pitchFamily="34" charset="-128"/>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ea typeface="Arial Unicode MS" pitchFamily="34" charset="-128"/>
                <a:cs typeface="Arial Unicode MS" pitchFamily="34" charset="-128"/>
              </a:defRPr>
            </a:lvl4pPr>
            <a:lvl5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ea typeface="Arial Unicode MS" pitchFamily="34" charset="-128"/>
                <a:cs typeface="Arial Unicode MS" pitchFamily="34" charset="-128"/>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000000"/>
              </a:buClr>
            </a:pPr>
            <a:r>
              <a:rPr lang="en-US" sz="1200" b="1" dirty="0"/>
              <a:t>Annual new data stored by sector</a:t>
            </a:r>
          </a:p>
        </p:txBody>
      </p:sp>
      <p:sp>
        <p:nvSpPr>
          <p:cNvPr id="6" name="Rectangle 5"/>
          <p:cNvSpPr/>
          <p:nvPr/>
        </p:nvSpPr>
        <p:spPr>
          <a:xfrm>
            <a:off x="6647875" y="1092749"/>
            <a:ext cx="5320391" cy="4955626"/>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81" name="Rectangle 80"/>
          <p:cNvSpPr/>
          <p:nvPr/>
        </p:nvSpPr>
        <p:spPr>
          <a:xfrm>
            <a:off x="372297" y="1092749"/>
            <a:ext cx="6196965" cy="4955626"/>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82" name="Text Placeholder 2"/>
          <p:cNvSpPr txBox="1">
            <a:spLocks/>
          </p:cNvSpPr>
          <p:nvPr/>
        </p:nvSpPr>
        <p:spPr bwMode="auto">
          <a:xfrm>
            <a:off x="476550" y="4611747"/>
            <a:ext cx="6009976" cy="1369606"/>
          </a:xfrm>
          <a:prstGeom prst="rect">
            <a:avLst/>
          </a:prstGeom>
        </p:spPr>
        <p:txBody>
          <a:bodyPr vert="horz" wrap="square" lIns="0" tIns="0" rIns="0" bIns="0" rtlCol="0">
            <a:sp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a:spcAft>
                <a:spcPts val="600"/>
              </a:spcAft>
            </a:pPr>
            <a:r>
              <a:rPr lang="en-US" sz="1200" kern="0" dirty="0"/>
              <a:t>“Advanced digital technologies are creating new opportunities for innovation and growth, and producing novel ways to improve and customize the customer experience. This digitally driven evolution—which lays the foundation for what Deloitte calls the digital manufacturing enterprise (DME)—is enabled by the rise of Industry 4.0. </a:t>
            </a:r>
          </a:p>
          <a:p>
            <a:r>
              <a:rPr lang="en-US" sz="1200" kern="0" dirty="0"/>
              <a:t>That digital information is then analyzed and used to drive further intelligent action in the physical world, completing a physical-to-digital-to-physical loop of action and informed reaction.”</a:t>
            </a:r>
          </a:p>
          <a:p>
            <a:r>
              <a:rPr lang="en-US" sz="1200" i="1" kern="0" dirty="0"/>
              <a:t> 				- Deloitte</a:t>
            </a:r>
            <a:r>
              <a:rPr lang="en-US" sz="1200" i="1" kern="0" baseline="30000" dirty="0"/>
              <a:t>1</a:t>
            </a:r>
          </a:p>
        </p:txBody>
      </p:sp>
      <p:sp>
        <p:nvSpPr>
          <p:cNvPr id="83" name="Text Placeholder 2"/>
          <p:cNvSpPr txBox="1">
            <a:spLocks/>
          </p:cNvSpPr>
          <p:nvPr/>
        </p:nvSpPr>
        <p:spPr bwMode="auto">
          <a:xfrm>
            <a:off x="2195282" y="6153830"/>
            <a:ext cx="8242609" cy="153888"/>
          </a:xfrm>
          <a:prstGeom prst="rect">
            <a:avLst/>
          </a:prstGeom>
        </p:spPr>
        <p:txBody>
          <a:bodyPr vert="horz" wrap="square" lIns="0" tIns="0" rIns="0" bIns="0" rtlCol="0">
            <a:sp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r>
              <a:rPr lang="en-US" sz="1000" kern="0" dirty="0"/>
              <a:t>Source:  Deloitte article, Industry 4.0 engaged customers</a:t>
            </a:r>
          </a:p>
        </p:txBody>
      </p:sp>
    </p:spTree>
    <p:extLst>
      <p:ext uri="{BB962C8B-B14F-4D97-AF65-F5344CB8AC3E}">
        <p14:creationId xmlns:p14="http://schemas.microsoft.com/office/powerpoint/2010/main" val="1896241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technology shockwaves are impacting the manufacturing sector simultaneously</a:t>
            </a:r>
          </a:p>
        </p:txBody>
      </p:sp>
      <p:pic>
        <p:nvPicPr>
          <p:cNvPr id="148482" name="Picture 2" descr="https://www.pwc.com/gx/en/industries/industrial-manufacturing/publications/assets/shutterst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00" y="2105882"/>
            <a:ext cx="5562600" cy="3713036"/>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p:cNvSpPr txBox="1">
            <a:spLocks/>
          </p:cNvSpPr>
          <p:nvPr/>
        </p:nvSpPr>
        <p:spPr bwMode="auto">
          <a:xfrm>
            <a:off x="647700" y="1200367"/>
            <a:ext cx="5562600" cy="738664"/>
          </a:xfrm>
          <a:prstGeom prst="rect">
            <a:avLst/>
          </a:prstGeom>
        </p:spPr>
        <p:txBody>
          <a:bodyPr vert="horz" wrap="square" lIns="0" tIns="0" rIns="0" bIns="0" rtlCol="0">
            <a:sp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pPr algn="ctr"/>
            <a:r>
              <a:rPr lang="en-US" b="1" i="1" kern="0" dirty="0"/>
              <a:t>The speed and scope of the technological shockwave currently gathering momentum is unprecedented</a:t>
            </a:r>
          </a:p>
          <a:p>
            <a:pPr algn="ctr"/>
            <a:r>
              <a:rPr lang="en-US" b="1" i="1" kern="0" dirty="0"/>
              <a:t>- PwC</a:t>
            </a:r>
          </a:p>
        </p:txBody>
      </p:sp>
      <p:sp>
        <p:nvSpPr>
          <p:cNvPr id="4" name="Rectangle: Rounded Corners 3"/>
          <p:cNvSpPr/>
          <p:nvPr/>
        </p:nvSpPr>
        <p:spPr>
          <a:xfrm>
            <a:off x="6781800" y="1119066"/>
            <a:ext cx="4838700" cy="743632"/>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600" dirty="0">
                <a:solidFill>
                  <a:schemeClr val="tx1"/>
                </a:solidFill>
              </a:rPr>
              <a:t>Digital human behavior</a:t>
            </a:r>
          </a:p>
        </p:txBody>
      </p:sp>
      <p:sp>
        <p:nvSpPr>
          <p:cNvPr id="8" name="Rectangle: Rounded Corners 7"/>
          <p:cNvSpPr/>
          <p:nvPr/>
        </p:nvSpPr>
        <p:spPr>
          <a:xfrm>
            <a:off x="6781800" y="2012547"/>
            <a:ext cx="4838700" cy="743632"/>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600" dirty="0">
                <a:solidFill>
                  <a:schemeClr val="tx1"/>
                </a:solidFill>
              </a:rPr>
              <a:t>Artificial intelligence (AI)</a:t>
            </a:r>
          </a:p>
        </p:txBody>
      </p:sp>
      <p:sp>
        <p:nvSpPr>
          <p:cNvPr id="9" name="Rectangle: Rounded Corners 8"/>
          <p:cNvSpPr/>
          <p:nvPr/>
        </p:nvSpPr>
        <p:spPr>
          <a:xfrm>
            <a:off x="6781800" y="2906029"/>
            <a:ext cx="4838700" cy="743632"/>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600" dirty="0">
                <a:solidFill>
                  <a:schemeClr val="tx1"/>
                </a:solidFill>
              </a:rPr>
              <a:t>Internet of Things (</a:t>
            </a:r>
            <a:r>
              <a:rPr lang="en-US" sz="1600" dirty="0" err="1">
                <a:solidFill>
                  <a:schemeClr val="tx1"/>
                </a:solidFill>
              </a:rPr>
              <a:t>IoT</a:t>
            </a:r>
            <a:r>
              <a:rPr lang="en-US" sz="1600" dirty="0">
                <a:solidFill>
                  <a:schemeClr val="tx1"/>
                </a:solidFill>
              </a:rPr>
              <a:t>)</a:t>
            </a:r>
          </a:p>
        </p:txBody>
      </p:sp>
      <p:sp>
        <p:nvSpPr>
          <p:cNvPr id="10" name="Rectangle: Rounded Corners 9"/>
          <p:cNvSpPr/>
          <p:nvPr/>
        </p:nvSpPr>
        <p:spPr>
          <a:xfrm>
            <a:off x="6781800" y="3799511"/>
            <a:ext cx="4838700" cy="743632"/>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600" dirty="0">
                <a:solidFill>
                  <a:schemeClr val="tx1"/>
                </a:solidFill>
              </a:rPr>
              <a:t>Robotics</a:t>
            </a:r>
          </a:p>
        </p:txBody>
      </p:sp>
      <p:sp>
        <p:nvSpPr>
          <p:cNvPr id="11" name="Rectangle: Rounded Corners 10"/>
          <p:cNvSpPr/>
          <p:nvPr/>
        </p:nvSpPr>
        <p:spPr>
          <a:xfrm>
            <a:off x="6781800" y="4708369"/>
            <a:ext cx="4838700" cy="743632"/>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600" dirty="0">
                <a:solidFill>
                  <a:schemeClr val="tx1"/>
                </a:solidFill>
              </a:rPr>
              <a:t>Augmented reality &amp; virtual reality</a:t>
            </a:r>
          </a:p>
        </p:txBody>
      </p:sp>
      <p:sp>
        <p:nvSpPr>
          <p:cNvPr id="12" name="Rectangle: Rounded Corners 11"/>
          <p:cNvSpPr/>
          <p:nvPr/>
        </p:nvSpPr>
        <p:spPr>
          <a:xfrm>
            <a:off x="6781800" y="5617227"/>
            <a:ext cx="4838700" cy="743632"/>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600" dirty="0">
                <a:solidFill>
                  <a:schemeClr val="tx1"/>
                </a:solidFill>
              </a:rPr>
              <a:t>Augmented reality &amp; virtual reality</a:t>
            </a:r>
          </a:p>
        </p:txBody>
      </p:sp>
      <p:sp>
        <p:nvSpPr>
          <p:cNvPr id="13" name="Rectangle: Rounded Corners 12"/>
          <p:cNvSpPr/>
          <p:nvPr/>
        </p:nvSpPr>
        <p:spPr>
          <a:xfrm>
            <a:off x="6781800" y="5608354"/>
            <a:ext cx="4838700" cy="743632"/>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600" dirty="0">
                <a:solidFill>
                  <a:schemeClr val="tx1"/>
                </a:solidFill>
              </a:rPr>
              <a:t>Additive manufacturing</a:t>
            </a:r>
          </a:p>
        </p:txBody>
      </p:sp>
    </p:spTree>
    <p:extLst>
      <p:ext uri="{BB962C8B-B14F-4D97-AF65-F5344CB8AC3E}">
        <p14:creationId xmlns:p14="http://schemas.microsoft.com/office/powerpoint/2010/main" val="3382392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6624" b="9106"/>
          <a:stretch/>
        </p:blipFill>
        <p:spPr>
          <a:xfrm>
            <a:off x="0" y="10"/>
            <a:ext cx="12191980" cy="6857990"/>
          </a:xfrm>
          <a:prstGeom prst="rect">
            <a:avLst/>
          </a:prstGeom>
        </p:spPr>
      </p:pic>
      <p:sp>
        <p:nvSpPr>
          <p:cNvPr id="7" name="TextBox 6"/>
          <p:cNvSpPr txBox="1"/>
          <p:nvPr/>
        </p:nvSpPr>
        <p:spPr>
          <a:xfrm>
            <a:off x="1920240" y="228718"/>
            <a:ext cx="1965960" cy="147732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Industry 4.0 will drive a revenue growth of about €30 billion a year 	</a:t>
            </a:r>
            <a:r>
              <a:rPr kumimoji="0" lang="en-US" sz="1800" b="0" i="1" u="none" strike="noStrike" kern="0" cap="none" spc="0" normalizeH="0" baseline="0" noProof="0" dirty="0">
                <a:ln>
                  <a:noFill/>
                </a:ln>
                <a:solidFill>
                  <a:sysClr val="windowText" lastClr="000000"/>
                </a:solidFill>
                <a:effectLst/>
                <a:uLnTx/>
                <a:uFillTx/>
              </a:rPr>
              <a:t>- BCG</a:t>
            </a:r>
          </a:p>
        </p:txBody>
      </p:sp>
      <p:sp>
        <p:nvSpPr>
          <p:cNvPr id="13" name="TextBox 12"/>
          <p:cNvSpPr txBox="1"/>
          <p:nvPr/>
        </p:nvSpPr>
        <p:spPr>
          <a:xfrm>
            <a:off x="8138139" y="2782669"/>
            <a:ext cx="2286022"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chemeClr val="bg1"/>
                </a:solidFill>
                <a:effectLst/>
                <a:uLnTx/>
                <a:uFillTx/>
              </a:rPr>
              <a:t>Industry 4.0</a:t>
            </a:r>
          </a:p>
        </p:txBody>
      </p:sp>
      <p:sp>
        <p:nvSpPr>
          <p:cNvPr id="17" name="TextBox 16"/>
          <p:cNvSpPr txBox="1"/>
          <p:nvPr/>
        </p:nvSpPr>
        <p:spPr>
          <a:xfrm>
            <a:off x="1859280" y="2536150"/>
            <a:ext cx="2194560" cy="175432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72% of the companies expect to achieve advanced levels of digitization by 2020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r>
              <a:rPr kumimoji="0" lang="en-US" sz="1800" b="0" i="1" u="none" strike="noStrike" kern="0" cap="none" spc="0" normalizeH="0" baseline="0" noProof="0" dirty="0">
                <a:ln>
                  <a:noFill/>
                </a:ln>
                <a:solidFill>
                  <a:sysClr val="windowText" lastClr="000000"/>
                </a:solidFill>
                <a:effectLst/>
                <a:uLnTx/>
                <a:uFillTx/>
              </a:rPr>
              <a:t>- PwC</a:t>
            </a:r>
          </a:p>
        </p:txBody>
      </p:sp>
      <p:sp>
        <p:nvSpPr>
          <p:cNvPr id="18" name="TextBox 17"/>
          <p:cNvSpPr txBox="1"/>
          <p:nvPr/>
        </p:nvSpPr>
        <p:spPr>
          <a:xfrm>
            <a:off x="1691640" y="5072290"/>
            <a:ext cx="219456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9" name="TextBox 18"/>
          <p:cNvSpPr txBox="1"/>
          <p:nvPr/>
        </p:nvSpPr>
        <p:spPr>
          <a:xfrm>
            <a:off x="1752600" y="4980850"/>
            <a:ext cx="2133600" cy="175432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Majority of companies believe that Industry 4.0 will increase their competitiveness.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r>
              <a:rPr kumimoji="0" lang="en-US" sz="1800" b="0" i="1" u="none" strike="noStrike" kern="0" cap="none" spc="0" normalizeH="0" baseline="0" noProof="0" dirty="0">
                <a:ln>
                  <a:noFill/>
                </a:ln>
                <a:solidFill>
                  <a:sysClr val="windowText" lastClr="000000"/>
                </a:solidFill>
                <a:effectLst/>
                <a:uLnTx/>
                <a:uFillTx/>
              </a:rPr>
              <a:t>- Deloitte</a:t>
            </a:r>
          </a:p>
        </p:txBody>
      </p:sp>
      <p:sp>
        <p:nvSpPr>
          <p:cNvPr id="20" name="TextBox 19"/>
          <p:cNvSpPr txBox="1"/>
          <p:nvPr/>
        </p:nvSpPr>
        <p:spPr>
          <a:xfrm>
            <a:off x="5090139" y="1231810"/>
            <a:ext cx="2484141" cy="147732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Industry 4.0 through data efficiency could  improve productivity by about 25 percent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ysClr val="windowText" lastClr="000000"/>
                </a:solidFill>
                <a:effectLst/>
                <a:uLnTx/>
                <a:uFillTx/>
              </a:rPr>
              <a:t>                 - McKinsey</a:t>
            </a:r>
          </a:p>
        </p:txBody>
      </p:sp>
      <p:sp>
        <p:nvSpPr>
          <p:cNvPr id="22" name="TextBox 21"/>
          <p:cNvSpPr txBox="1"/>
          <p:nvPr/>
        </p:nvSpPr>
        <p:spPr>
          <a:xfrm>
            <a:off x="5143489" y="3952126"/>
            <a:ext cx="2610982" cy="175432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Future of American Manufacturing will depend on robotics, additive manufacturing, </a:t>
            </a:r>
            <a:r>
              <a:rPr kumimoji="0" lang="en-US" sz="1800" b="0" i="0" u="none" strike="noStrike" kern="0" cap="none" spc="0" normalizeH="0" baseline="0" noProof="0" dirty="0" err="1">
                <a:ln>
                  <a:noFill/>
                </a:ln>
                <a:solidFill>
                  <a:sysClr val="windowText" lastClr="000000"/>
                </a:solidFill>
                <a:effectLst/>
                <a:uLnTx/>
                <a:uFillTx/>
              </a:rPr>
              <a:t>IoT</a:t>
            </a:r>
            <a:r>
              <a:rPr kumimoji="0" lang="en-US" sz="1800" b="0" i="0" u="none" strike="noStrike" kern="0" cap="none" spc="0" normalizeH="0" baseline="0" noProof="0" dirty="0">
                <a:ln>
                  <a:noFill/>
                </a:ln>
                <a:solidFill>
                  <a:sysClr val="windowText" lastClr="000000"/>
                </a:solidFill>
                <a:effectLst/>
                <a:uLnTx/>
                <a:uFillTx/>
              </a:rPr>
              <a:t>, etc. 	</a:t>
            </a:r>
            <a:r>
              <a:rPr kumimoji="0" lang="en-US" sz="1800" b="0" i="1" u="none" strike="noStrike" kern="0" cap="none" spc="0" normalizeH="0" baseline="0" noProof="0" dirty="0">
                <a:ln>
                  <a:noFill/>
                </a:ln>
                <a:solidFill>
                  <a:sysClr val="windowText" lastClr="000000"/>
                </a:solidFill>
                <a:effectLst/>
                <a:uLnTx/>
                <a:uFillTx/>
              </a:rPr>
              <a:t>- Journal of Economic Perspectives</a:t>
            </a:r>
          </a:p>
        </p:txBody>
      </p:sp>
    </p:spTree>
    <p:extLst>
      <p:ext uri="{BB962C8B-B14F-4D97-AF65-F5344CB8AC3E}">
        <p14:creationId xmlns:p14="http://schemas.microsoft.com/office/powerpoint/2010/main" val="1469211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 leaders see the value of advanced manufacturing </a:t>
            </a:r>
          </a:p>
        </p:txBody>
      </p:sp>
      <p:pic>
        <p:nvPicPr>
          <p:cNvPr id="3" name="Picture 2"/>
          <p:cNvPicPr>
            <a:picLocks noChangeAspect="1"/>
          </p:cNvPicPr>
          <p:nvPr/>
        </p:nvPicPr>
        <p:blipFill rotWithShape="1">
          <a:blip r:embed="rId2"/>
          <a:srcRect l="1590" r="25069"/>
          <a:stretch/>
        </p:blipFill>
        <p:spPr>
          <a:xfrm>
            <a:off x="381205" y="1100630"/>
            <a:ext cx="5324270" cy="3988678"/>
          </a:xfrm>
          <a:prstGeom prst="rect">
            <a:avLst/>
          </a:prstGeom>
          <a:ln>
            <a:solidFill>
              <a:schemeClr val="accent4"/>
            </a:solidFill>
          </a:ln>
        </p:spPr>
      </p:pic>
      <p:pic>
        <p:nvPicPr>
          <p:cNvPr id="4" name="Picture 3"/>
          <p:cNvPicPr>
            <a:picLocks noChangeAspect="1"/>
          </p:cNvPicPr>
          <p:nvPr/>
        </p:nvPicPr>
        <p:blipFill>
          <a:blip r:embed="rId3"/>
          <a:stretch>
            <a:fillRect/>
          </a:stretch>
        </p:blipFill>
        <p:spPr>
          <a:xfrm>
            <a:off x="6045941" y="1100629"/>
            <a:ext cx="5582576" cy="3988679"/>
          </a:xfrm>
          <a:prstGeom prst="rect">
            <a:avLst/>
          </a:prstGeom>
          <a:solidFill>
            <a:schemeClr val="accent4"/>
          </a:solidFill>
          <a:ln>
            <a:solidFill>
              <a:schemeClr val="accent4"/>
            </a:solidFill>
          </a:ln>
        </p:spPr>
      </p:pic>
      <p:sp>
        <p:nvSpPr>
          <p:cNvPr id="5" name="Rectangle 4"/>
          <p:cNvSpPr/>
          <p:nvPr/>
        </p:nvSpPr>
        <p:spPr>
          <a:xfrm>
            <a:off x="1304925" y="5162550"/>
            <a:ext cx="9534525" cy="638175"/>
          </a:xfrm>
          <a:prstGeom prst="rect">
            <a:avLst/>
          </a:prstGeom>
          <a:solidFill>
            <a:schemeClr val="accent4"/>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US" sz="1600" dirty="0">
                <a:solidFill>
                  <a:schemeClr val="bg1"/>
                </a:solidFill>
              </a:rPr>
              <a:t>Most stakeholders see digital manufacturing as key to long term competitiveness</a:t>
            </a:r>
          </a:p>
          <a:p>
            <a:pPr marL="285750" indent="-285750">
              <a:buFont typeface="Wingdings" panose="05000000000000000000" pitchFamily="2" charset="2"/>
              <a:buChar char="§"/>
            </a:pPr>
            <a:r>
              <a:rPr lang="en-US" sz="1600" dirty="0">
                <a:solidFill>
                  <a:schemeClr val="bg1"/>
                </a:solidFill>
              </a:rPr>
              <a:t>Many companies do not have an effective strategy in place to capture that value</a:t>
            </a:r>
          </a:p>
        </p:txBody>
      </p:sp>
      <p:sp>
        <p:nvSpPr>
          <p:cNvPr id="6" name="Text Placeholder 2"/>
          <p:cNvSpPr txBox="1">
            <a:spLocks/>
          </p:cNvSpPr>
          <p:nvPr/>
        </p:nvSpPr>
        <p:spPr bwMode="auto">
          <a:xfrm>
            <a:off x="2195282" y="6153830"/>
            <a:ext cx="8242609" cy="153888"/>
          </a:xfrm>
          <a:prstGeom prst="rect">
            <a:avLst/>
          </a:prstGeom>
        </p:spPr>
        <p:txBody>
          <a:bodyPr vert="horz" wrap="square" lIns="0" tIns="0" rIns="0" bIns="0" rtlCol="0">
            <a:sp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r>
              <a:rPr lang="en-US" sz="1000" kern="0" dirty="0"/>
              <a:t>Source:  Survey, July 2015, 200+ participants from industry, academia and the federal government</a:t>
            </a:r>
          </a:p>
        </p:txBody>
      </p:sp>
    </p:spTree>
    <p:extLst>
      <p:ext uri="{BB962C8B-B14F-4D97-AF65-F5344CB8AC3E}">
        <p14:creationId xmlns:p14="http://schemas.microsoft.com/office/powerpoint/2010/main" val="1666827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733" y="168189"/>
            <a:ext cx="11644417" cy="677108"/>
          </a:xfrm>
        </p:spPr>
        <p:txBody>
          <a:bodyPr/>
          <a:lstStyle/>
          <a:p>
            <a:r>
              <a:rPr lang="en-US" dirty="0"/>
              <a:t>Advanced Manufacturing has the potential to drive step change improvements in manufacturing performance</a:t>
            </a:r>
          </a:p>
        </p:txBody>
      </p:sp>
      <p:sp>
        <p:nvSpPr>
          <p:cNvPr id="3" name="Rectangle 2"/>
          <p:cNvSpPr>
            <a:spLocks/>
          </p:cNvSpPr>
          <p:nvPr/>
        </p:nvSpPr>
        <p:spPr>
          <a:xfrm>
            <a:off x="4653324" y="1187451"/>
            <a:ext cx="5422392" cy="4638179"/>
          </a:xfrm>
          <a:prstGeom prst="rect">
            <a:avLst/>
          </a:prstGeom>
          <a:gradFill>
            <a:gsLst>
              <a:gs pos="100000">
                <a:schemeClr val="bg1">
                  <a:alpha val="0"/>
                </a:schemeClr>
              </a:gs>
              <a:gs pos="0">
                <a:schemeClr val="bg1">
                  <a:lumMod val="85000"/>
                </a:schemeClr>
              </a:gs>
            </a:gsLst>
            <a:lin ang="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kern="0" dirty="0" err="1">
              <a:solidFill>
                <a:schemeClr val="tx1"/>
              </a:solidFill>
              <a:latin typeface="Century Gothic" panose="020B0502020202020204" pitchFamily="34" charset="0"/>
              <a:sym typeface="Century Gothic" panose="020B0502020202020204" pitchFamily="34" charset="0"/>
            </a:endParaRPr>
          </a:p>
        </p:txBody>
      </p:sp>
      <p:sp>
        <p:nvSpPr>
          <p:cNvPr id="4" name="Rectangle 3"/>
          <p:cNvSpPr>
            <a:spLocks/>
          </p:cNvSpPr>
          <p:nvPr/>
        </p:nvSpPr>
        <p:spPr>
          <a:xfrm>
            <a:off x="1735500" y="1700489"/>
            <a:ext cx="2936875" cy="609108"/>
          </a:xfrm>
          <a:prstGeom prst="rect">
            <a:avLst/>
          </a:prstGeom>
          <a:gradFill flip="none" rotWithShape="1">
            <a:gsLst>
              <a:gs pos="5000">
                <a:schemeClr val="bg1">
                  <a:alpha val="0"/>
                </a:schemeClr>
              </a:gs>
              <a:gs pos="100000">
                <a:schemeClr val="bg1">
                  <a:lumMod val="8500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00" kern="0" dirty="0" err="1">
              <a:solidFill>
                <a:schemeClr val="tx1"/>
              </a:solidFill>
              <a:latin typeface="Century Gothic" panose="020B0502020202020204" pitchFamily="34" charset="0"/>
            </a:endParaRPr>
          </a:p>
        </p:txBody>
      </p:sp>
      <p:sp>
        <p:nvSpPr>
          <p:cNvPr id="5" name="4. Footnote"/>
          <p:cNvSpPr txBox="1">
            <a:spLocks noChangeArrowheads="1"/>
          </p:cNvSpPr>
          <p:nvPr/>
        </p:nvSpPr>
        <p:spPr bwMode="gray">
          <a:xfrm>
            <a:off x="1691050" y="5951995"/>
            <a:ext cx="8357970" cy="15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defPPr>
              <a:defRPr lang="en-US"/>
            </a:defPPr>
            <a:lvl1pPr marL="95250" indent="-95250" defTabSz="895350">
              <a:defRPr sz="1000" baseline="0">
                <a:latin typeface="+mn-lt"/>
              </a:defRPr>
            </a:lvl1pPr>
            <a:lvl2pPr marL="1031875" defTabSz="895350">
              <a:defRPr sz="2400"/>
            </a:lvl2pPr>
            <a:lvl3pPr marL="1217613" defTabSz="895350">
              <a:defRPr sz="2400"/>
            </a:lvl3pPr>
            <a:lvl4pPr marL="1404938"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pPr fontAlgn="auto">
              <a:spcBef>
                <a:spcPts val="0"/>
              </a:spcBef>
              <a:spcAft>
                <a:spcPts val="0"/>
              </a:spcAft>
            </a:pPr>
            <a:r>
              <a:rPr lang="en-US" kern="0" dirty="0">
                <a:solidFill>
                  <a:sysClr val="windowText" lastClr="000000"/>
                </a:solidFill>
                <a:latin typeface="Century Gothic" panose="020B0502020202020204" pitchFamily="34" charset="0"/>
                <a:sym typeface="Century Gothic" panose="020B0502020202020204" pitchFamily="34" charset="0"/>
              </a:rPr>
              <a:t>1 Impact range based on McKinsey digital compass diagnostic tool applied to a refrigeration compressor value chain</a:t>
            </a:r>
          </a:p>
        </p:txBody>
      </p:sp>
      <p:sp>
        <p:nvSpPr>
          <p:cNvPr id="6" name="Rectangle 5"/>
          <p:cNvSpPr>
            <a:spLocks/>
          </p:cNvSpPr>
          <p:nvPr/>
        </p:nvSpPr>
        <p:spPr bwMode="gray">
          <a:xfrm>
            <a:off x="4948599" y="1671639"/>
            <a:ext cx="1369152" cy="742003"/>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1999" tIns="71999" rIns="71999" bIns="71999" rtlCol="0" anchor="ctr" anchorCtr="0">
            <a:noAutofit/>
          </a:bodyPr>
          <a:lstStyle/>
          <a:p>
            <a:pPr fontAlgn="auto">
              <a:spcBef>
                <a:spcPts val="0"/>
              </a:spcBef>
              <a:spcAft>
                <a:spcPts val="0"/>
              </a:spcAft>
            </a:pPr>
            <a:r>
              <a:rPr lang="en-US" sz="1300" b="1" kern="0" dirty="0">
                <a:solidFill>
                  <a:schemeClr val="bg1"/>
                </a:solidFill>
                <a:latin typeface="Century Gothic" panose="020B0502020202020204" pitchFamily="34" charset="0"/>
              </a:rPr>
              <a:t>Labor productivity</a:t>
            </a:r>
          </a:p>
        </p:txBody>
      </p:sp>
      <p:sp>
        <p:nvSpPr>
          <p:cNvPr id="7" name="Rectangle 6"/>
          <p:cNvSpPr>
            <a:spLocks/>
          </p:cNvSpPr>
          <p:nvPr/>
        </p:nvSpPr>
        <p:spPr bwMode="gray">
          <a:xfrm>
            <a:off x="4948599" y="3213101"/>
            <a:ext cx="1369152" cy="742003"/>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1999" tIns="71999" rIns="71999" bIns="71999" rtlCol="0" anchor="ctr" anchorCtr="0">
            <a:noAutofit/>
          </a:bodyPr>
          <a:lstStyle/>
          <a:p>
            <a:pPr fontAlgn="auto">
              <a:spcBef>
                <a:spcPts val="0"/>
              </a:spcBef>
              <a:spcAft>
                <a:spcPts val="0"/>
              </a:spcAft>
            </a:pPr>
            <a:r>
              <a:rPr lang="en-US" sz="1300" b="1" kern="0" dirty="0">
                <a:solidFill>
                  <a:schemeClr val="bg1"/>
                </a:solidFill>
                <a:latin typeface="Century Gothic" panose="020B0502020202020204" pitchFamily="34" charset="0"/>
              </a:rPr>
              <a:t>Asset utilization</a:t>
            </a:r>
          </a:p>
        </p:txBody>
      </p:sp>
      <p:sp>
        <p:nvSpPr>
          <p:cNvPr id="8" name="Rectangle 7"/>
          <p:cNvSpPr>
            <a:spLocks/>
          </p:cNvSpPr>
          <p:nvPr/>
        </p:nvSpPr>
        <p:spPr bwMode="gray">
          <a:xfrm>
            <a:off x="4948599" y="3983039"/>
            <a:ext cx="1369152" cy="742003"/>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1999" tIns="71999" rIns="71999" bIns="71999" rtlCol="0" anchor="ctr" anchorCtr="0">
            <a:noAutofit/>
          </a:bodyPr>
          <a:lstStyle/>
          <a:p>
            <a:pPr fontAlgn="auto">
              <a:spcBef>
                <a:spcPts val="0"/>
              </a:spcBef>
              <a:spcAft>
                <a:spcPts val="0"/>
              </a:spcAft>
            </a:pPr>
            <a:r>
              <a:rPr lang="en-US" sz="1300" b="1" kern="0" dirty="0">
                <a:solidFill>
                  <a:schemeClr val="bg1"/>
                </a:solidFill>
                <a:latin typeface="Century Gothic" panose="020B0502020202020204" pitchFamily="34" charset="0"/>
              </a:rPr>
              <a:t>Raw materials and inventory</a:t>
            </a:r>
          </a:p>
        </p:txBody>
      </p:sp>
      <p:sp>
        <p:nvSpPr>
          <p:cNvPr id="9" name="TextBox 8"/>
          <p:cNvSpPr txBox="1">
            <a:spLocks/>
          </p:cNvSpPr>
          <p:nvPr/>
        </p:nvSpPr>
        <p:spPr bwMode="gray">
          <a:xfrm>
            <a:off x="4948599" y="4754564"/>
            <a:ext cx="1369152" cy="742003"/>
          </a:xfrm>
          <a:prstGeom prst="rect">
            <a:avLst/>
          </a:prstGeom>
          <a:solidFill>
            <a:schemeClr val="accent4"/>
          </a:solidFill>
          <a:ln w="9525">
            <a:noFill/>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71999" tIns="71999" rIns="71999" bIns="71999" rtlCol="0" anchor="ctr" anchorCtr="0">
            <a:noAutofit/>
          </a:bodyPr>
          <a:lstStyle>
            <a:defPPr>
              <a:defRPr lang="en-US"/>
            </a:defPPr>
            <a:lvl1pPr>
              <a:defRPr sz="1300" b="1">
                <a:solidFill>
                  <a:schemeClr val="bg1"/>
                </a:solidFill>
                <a:latin typeface="Century Gothic" panose="020B0502020202020204" pitchFamily="34" charset="0"/>
              </a:defRPr>
            </a:lvl1pPr>
          </a:lstStyle>
          <a:p>
            <a:pPr fontAlgn="auto">
              <a:spcBef>
                <a:spcPts val="0"/>
              </a:spcBef>
              <a:spcAft>
                <a:spcPts val="0"/>
              </a:spcAft>
            </a:pPr>
            <a:r>
              <a:rPr lang="en-US" kern="0" dirty="0"/>
              <a:t>Potential EBIT improvement</a:t>
            </a:r>
          </a:p>
        </p:txBody>
      </p:sp>
      <p:sp>
        <p:nvSpPr>
          <p:cNvPr id="10" name="Rectangle 9"/>
          <p:cNvSpPr>
            <a:spLocks/>
          </p:cNvSpPr>
          <p:nvPr/>
        </p:nvSpPr>
        <p:spPr bwMode="gray">
          <a:xfrm>
            <a:off x="4948599" y="2441576"/>
            <a:ext cx="1369152" cy="742003"/>
          </a:xfrm>
          <a:prstGeom prst="rect">
            <a:avLst/>
          </a:prstGeom>
          <a:solidFill>
            <a:schemeClr val="accent4"/>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1999" tIns="71999" rIns="71999" bIns="71999" rtlCol="0" anchor="ctr" anchorCtr="0">
            <a:noAutofit/>
          </a:bodyPr>
          <a:lstStyle/>
          <a:p>
            <a:pPr fontAlgn="auto">
              <a:spcBef>
                <a:spcPts val="0"/>
              </a:spcBef>
              <a:spcAft>
                <a:spcPts val="0"/>
              </a:spcAft>
            </a:pPr>
            <a:r>
              <a:rPr lang="en-US" sz="1300" b="1" kern="0" dirty="0">
                <a:solidFill>
                  <a:schemeClr val="bg1"/>
                </a:solidFill>
                <a:latin typeface="Century Gothic" panose="020B0502020202020204" pitchFamily="34" charset="0"/>
              </a:rPr>
              <a:t>Quality management</a:t>
            </a:r>
          </a:p>
        </p:txBody>
      </p:sp>
      <p:grpSp>
        <p:nvGrpSpPr>
          <p:cNvPr id="11" name="Group 10"/>
          <p:cNvGrpSpPr/>
          <p:nvPr/>
        </p:nvGrpSpPr>
        <p:grpSpPr>
          <a:xfrm>
            <a:off x="1556113" y="2524125"/>
            <a:ext cx="2914111" cy="609108"/>
            <a:chOff x="322263" y="1704975"/>
            <a:chExt cx="2914111" cy="609108"/>
          </a:xfrm>
        </p:grpSpPr>
        <p:sp>
          <p:nvSpPr>
            <p:cNvPr id="12" name="TextBox 11"/>
            <p:cNvSpPr txBox="1">
              <a:spLocks/>
            </p:cNvSpPr>
            <p:nvPr/>
          </p:nvSpPr>
          <p:spPr>
            <a:xfrm>
              <a:off x="1057275" y="1909763"/>
              <a:ext cx="2179099" cy="20005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0" lvl="0" indent="0" defTabSz="913429" eaLnBrk="1" hangingPunct="1">
                <a:buClr>
                  <a:schemeClr val="tx2"/>
                </a:buClr>
                <a:defRPr sz="1400" b="1" baseline="0">
                  <a:solidFill>
                    <a:schemeClr val="accent3"/>
                  </a:solidFill>
                  <a:latin typeface="+mn-lt"/>
                </a:defRPr>
              </a:lvl1pPr>
              <a:lvl2pPr marL="197586" lvl="1" indent="-195966" defTabSz="913429" eaLnBrk="1" hangingPunct="1">
                <a:buClr>
                  <a:schemeClr val="tx2"/>
                </a:buClr>
                <a:buSzPct val="125000"/>
                <a:buFont typeface="Arial" pitchFamily="34"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00000"/>
                <a:buFont typeface="Arial" pitchFamily="34"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fontAlgn="auto">
                <a:spcBef>
                  <a:spcPts val="0"/>
                </a:spcBef>
                <a:spcAft>
                  <a:spcPts val="0"/>
                </a:spcAft>
              </a:pPr>
              <a:r>
                <a:rPr lang="en-US" sz="1300" b="0" kern="0" dirty="0">
                  <a:solidFill>
                    <a:schemeClr val="accent6"/>
                  </a:solidFill>
                  <a:latin typeface="Century Gothic" panose="020B0502020202020204" pitchFamily="34" charset="0"/>
                </a:rPr>
                <a:t>Speed to market</a:t>
              </a:r>
            </a:p>
          </p:txBody>
        </p:sp>
        <p:pic>
          <p:nvPicPr>
            <p:cNvPr id="13" name="Picture 12"/>
            <p:cNvPicPr>
              <a:picLocks/>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4650" r="14650"/>
            <a:stretch/>
          </p:blipFill>
          <p:spPr>
            <a:xfrm>
              <a:off x="322263" y="1704975"/>
              <a:ext cx="609110" cy="609108"/>
            </a:xfrm>
            <a:prstGeom prst="ellipse">
              <a:avLst/>
            </a:prstGeom>
          </p:spPr>
        </p:pic>
      </p:grpSp>
      <p:sp>
        <p:nvSpPr>
          <p:cNvPr id="14" name="TextBox 13"/>
          <p:cNvSpPr txBox="1">
            <a:spLocks/>
          </p:cNvSpPr>
          <p:nvPr/>
        </p:nvSpPr>
        <p:spPr>
          <a:xfrm>
            <a:off x="2291125" y="4267200"/>
            <a:ext cx="2179099" cy="4001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0" lvl="0" indent="0" defTabSz="913429" eaLnBrk="1" hangingPunct="1">
              <a:buClr>
                <a:schemeClr val="tx2"/>
              </a:buClr>
              <a:defRPr sz="1400" b="1" baseline="0">
                <a:solidFill>
                  <a:schemeClr val="accent3"/>
                </a:solidFill>
                <a:latin typeface="+mn-lt"/>
              </a:defRPr>
            </a:lvl1pPr>
            <a:lvl2pPr marL="197586" lvl="1" indent="-195966" defTabSz="913429" eaLnBrk="1" hangingPunct="1">
              <a:buClr>
                <a:schemeClr val="tx2"/>
              </a:buClr>
              <a:buSzPct val="125000"/>
              <a:buFont typeface="Arial" pitchFamily="34"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00000"/>
              <a:buFont typeface="Arial" pitchFamily="34"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fontAlgn="auto">
              <a:spcBef>
                <a:spcPts val="0"/>
              </a:spcBef>
              <a:spcAft>
                <a:spcPts val="0"/>
              </a:spcAft>
            </a:pPr>
            <a:r>
              <a:rPr lang="en-US" sz="1300" b="0" kern="0" dirty="0">
                <a:solidFill>
                  <a:schemeClr val="accent6"/>
                </a:solidFill>
                <a:latin typeface="Century Gothic" panose="020B0502020202020204" pitchFamily="34" charset="0"/>
              </a:rPr>
              <a:t>Agility to changing </a:t>
            </a:r>
            <a:br>
              <a:rPr lang="en-US" sz="1300" b="0" kern="0" dirty="0">
                <a:solidFill>
                  <a:schemeClr val="accent6"/>
                </a:solidFill>
                <a:latin typeface="Century Gothic" panose="020B0502020202020204" pitchFamily="34" charset="0"/>
              </a:rPr>
            </a:br>
            <a:r>
              <a:rPr lang="en-US" sz="1300" b="0" kern="0" dirty="0">
                <a:solidFill>
                  <a:schemeClr val="accent6"/>
                </a:solidFill>
                <a:latin typeface="Century Gothic" panose="020B0502020202020204" pitchFamily="34" charset="0"/>
              </a:rPr>
              <a:t>customer needs</a:t>
            </a:r>
          </a:p>
        </p:txBody>
      </p:sp>
      <p:pic>
        <p:nvPicPr>
          <p:cNvPr id="15" name="Picture 14"/>
          <p:cNvPicPr>
            <a:picLocks/>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8319" r="14981"/>
          <a:stretch/>
        </p:blipFill>
        <p:spPr>
          <a:xfrm>
            <a:off x="1556112" y="4162425"/>
            <a:ext cx="609110" cy="609108"/>
          </a:xfrm>
          <a:prstGeom prst="ellipse">
            <a:avLst/>
          </a:prstGeom>
        </p:spPr>
      </p:pic>
      <p:sp>
        <p:nvSpPr>
          <p:cNvPr id="16" name="TextBox 15"/>
          <p:cNvSpPr txBox="1">
            <a:spLocks/>
          </p:cNvSpPr>
          <p:nvPr/>
        </p:nvSpPr>
        <p:spPr>
          <a:xfrm>
            <a:off x="2291125" y="3448050"/>
            <a:ext cx="2179099" cy="4001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0" lvl="0" indent="0" defTabSz="913429" eaLnBrk="1" hangingPunct="1">
              <a:buClr>
                <a:schemeClr val="tx2"/>
              </a:buClr>
              <a:defRPr sz="1400" b="1" baseline="0">
                <a:solidFill>
                  <a:schemeClr val="accent3"/>
                </a:solidFill>
                <a:latin typeface="+mn-lt"/>
              </a:defRPr>
            </a:lvl1pPr>
            <a:lvl2pPr marL="197586" lvl="1" indent="-195966" defTabSz="913429" eaLnBrk="1" hangingPunct="1">
              <a:buClr>
                <a:schemeClr val="tx2"/>
              </a:buClr>
              <a:buSzPct val="125000"/>
              <a:buFont typeface="Arial" pitchFamily="34"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00000"/>
              <a:buFont typeface="Arial" pitchFamily="34"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fontAlgn="auto">
              <a:spcBef>
                <a:spcPts val="0"/>
              </a:spcBef>
              <a:spcAft>
                <a:spcPts val="0"/>
              </a:spcAft>
            </a:pPr>
            <a:r>
              <a:rPr lang="en-US" sz="1300" b="0" kern="0" dirty="0">
                <a:solidFill>
                  <a:schemeClr val="accent6"/>
                </a:solidFill>
                <a:latin typeface="Century Gothic" panose="020B0502020202020204" pitchFamily="34" charset="0"/>
              </a:rPr>
              <a:t>Customization to individual</a:t>
            </a:r>
            <a:br>
              <a:rPr lang="en-US" sz="1300" b="0" kern="0" dirty="0">
                <a:solidFill>
                  <a:schemeClr val="accent6"/>
                </a:solidFill>
                <a:latin typeface="Century Gothic" panose="020B0502020202020204" pitchFamily="34" charset="0"/>
              </a:rPr>
            </a:br>
            <a:r>
              <a:rPr lang="en-US" sz="1300" b="0" kern="0" dirty="0">
                <a:solidFill>
                  <a:schemeClr val="accent6"/>
                </a:solidFill>
                <a:latin typeface="Century Gothic" panose="020B0502020202020204" pitchFamily="34" charset="0"/>
              </a:rPr>
              <a:t>customer needs</a:t>
            </a:r>
          </a:p>
        </p:txBody>
      </p:sp>
      <p:pic>
        <p:nvPicPr>
          <p:cNvPr id="17" name="Picture 16"/>
          <p:cNvPicPr>
            <a:picLocks/>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3867" r="22332"/>
          <a:stretch/>
        </p:blipFill>
        <p:spPr>
          <a:xfrm>
            <a:off x="1556112" y="3343275"/>
            <a:ext cx="609110" cy="609108"/>
          </a:xfrm>
          <a:prstGeom prst="ellipse">
            <a:avLst/>
          </a:prstGeom>
        </p:spPr>
      </p:pic>
      <p:grpSp>
        <p:nvGrpSpPr>
          <p:cNvPr id="18" name="Group 17"/>
          <p:cNvGrpSpPr/>
          <p:nvPr/>
        </p:nvGrpSpPr>
        <p:grpSpPr>
          <a:xfrm>
            <a:off x="1556113" y="1704975"/>
            <a:ext cx="2914111" cy="609108"/>
            <a:chOff x="322263" y="4162425"/>
            <a:chExt cx="2914111" cy="609108"/>
          </a:xfrm>
        </p:grpSpPr>
        <p:sp>
          <p:nvSpPr>
            <p:cNvPr id="19" name="TextBox 18"/>
            <p:cNvSpPr txBox="1">
              <a:spLocks/>
            </p:cNvSpPr>
            <p:nvPr/>
          </p:nvSpPr>
          <p:spPr>
            <a:xfrm>
              <a:off x="1057275" y="4267200"/>
              <a:ext cx="2179099" cy="4001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0" lvl="0" indent="0" defTabSz="913429" eaLnBrk="1" hangingPunct="1">
                <a:buClr>
                  <a:schemeClr val="tx2"/>
                </a:buClr>
                <a:defRPr sz="1400" b="1" baseline="0">
                  <a:solidFill>
                    <a:schemeClr val="accent3"/>
                  </a:solidFill>
                  <a:latin typeface="+mn-lt"/>
                </a:defRPr>
              </a:lvl1pPr>
              <a:lvl2pPr marL="197586" lvl="1" indent="-195966" defTabSz="913429" eaLnBrk="1" hangingPunct="1">
                <a:buClr>
                  <a:schemeClr val="tx2"/>
                </a:buClr>
                <a:buSzPct val="125000"/>
                <a:buFont typeface="Arial" pitchFamily="34"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00000"/>
                <a:buFont typeface="Arial" pitchFamily="34"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fontAlgn="auto">
                <a:spcBef>
                  <a:spcPts val="0"/>
                </a:spcBef>
                <a:spcAft>
                  <a:spcPts val="0"/>
                </a:spcAft>
              </a:pPr>
              <a:r>
                <a:rPr lang="en-US" sz="1300" kern="0" dirty="0">
                  <a:solidFill>
                    <a:schemeClr val="tx2"/>
                  </a:solidFill>
                  <a:latin typeface="Century Gothic" panose="020B0502020202020204" pitchFamily="34" charset="0"/>
                </a:rPr>
                <a:t>Resource productivity </a:t>
              </a:r>
              <a:br>
                <a:rPr lang="en-US" sz="1300" kern="0" dirty="0">
                  <a:solidFill>
                    <a:schemeClr val="tx2"/>
                  </a:solidFill>
                  <a:latin typeface="Century Gothic" panose="020B0502020202020204" pitchFamily="34" charset="0"/>
                </a:rPr>
              </a:br>
              <a:r>
                <a:rPr lang="en-US" sz="1300" kern="0" dirty="0">
                  <a:solidFill>
                    <a:schemeClr val="tx2"/>
                  </a:solidFill>
                  <a:latin typeface="Century Gothic" panose="020B0502020202020204" pitchFamily="34" charset="0"/>
                </a:rPr>
                <a:t>and efficiency</a:t>
              </a:r>
            </a:p>
          </p:txBody>
        </p:sp>
        <p:pic>
          <p:nvPicPr>
            <p:cNvPr id="20" name="Picture 19"/>
            <p:cNvPicPr>
              <a:picLocks/>
            </p:cNvPicPr>
            <p:nvPr/>
          </p:nvPicPr>
          <p:blipFill rotWithShape="1">
            <a:blip r:embed="rId5" cstate="print">
              <a:extLst>
                <a:ext uri="{28A0092B-C50C-407E-A947-70E740481C1C}">
                  <a14:useLocalDpi xmlns:a14="http://schemas.microsoft.com/office/drawing/2010/main" val="0"/>
                </a:ext>
              </a:extLst>
            </a:blip>
            <a:srcRect l="22992" r="18608"/>
            <a:stretch/>
          </p:blipFill>
          <p:spPr>
            <a:xfrm>
              <a:off x="322263" y="4162425"/>
              <a:ext cx="609110" cy="609108"/>
            </a:xfrm>
            <a:prstGeom prst="ellipse">
              <a:avLst/>
            </a:prstGeom>
          </p:spPr>
        </p:pic>
      </p:grpSp>
      <p:sp>
        <p:nvSpPr>
          <p:cNvPr id="21" name="TextBox 20"/>
          <p:cNvSpPr txBox="1">
            <a:spLocks/>
          </p:cNvSpPr>
          <p:nvPr/>
        </p:nvSpPr>
        <p:spPr>
          <a:xfrm>
            <a:off x="2291125" y="5086350"/>
            <a:ext cx="2179099" cy="4001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0" lvl="0" indent="0" defTabSz="913429" eaLnBrk="1" hangingPunct="1">
              <a:buClr>
                <a:schemeClr val="tx2"/>
              </a:buClr>
              <a:defRPr sz="1400" b="1" baseline="0">
                <a:solidFill>
                  <a:schemeClr val="accent3"/>
                </a:solidFill>
                <a:latin typeface="+mn-lt"/>
              </a:defRPr>
            </a:lvl1pPr>
            <a:lvl2pPr marL="197586" lvl="1" indent="-195966" defTabSz="913429" eaLnBrk="1" hangingPunct="1">
              <a:buClr>
                <a:schemeClr val="tx2"/>
              </a:buClr>
              <a:buSzPct val="125000"/>
              <a:buFont typeface="Arial" pitchFamily="34"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00000"/>
              <a:buFont typeface="Arial" pitchFamily="34"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fontAlgn="auto">
              <a:spcBef>
                <a:spcPts val="0"/>
              </a:spcBef>
              <a:spcAft>
                <a:spcPts val="0"/>
              </a:spcAft>
            </a:pPr>
            <a:r>
              <a:rPr lang="en-US" sz="1300" b="0" kern="0" dirty="0">
                <a:solidFill>
                  <a:schemeClr val="accent6"/>
                </a:solidFill>
                <a:latin typeface="Century Gothic" panose="020B0502020202020204" pitchFamily="34" charset="0"/>
              </a:rPr>
              <a:t>Value opportunity through </a:t>
            </a:r>
            <a:br>
              <a:rPr lang="en-US" sz="1300" b="0" kern="0" dirty="0">
                <a:solidFill>
                  <a:schemeClr val="accent6"/>
                </a:solidFill>
                <a:latin typeface="Century Gothic" panose="020B0502020202020204" pitchFamily="34" charset="0"/>
              </a:rPr>
            </a:br>
            <a:r>
              <a:rPr lang="en-US" sz="1300" b="0" kern="0" dirty="0">
                <a:solidFill>
                  <a:schemeClr val="accent6"/>
                </a:solidFill>
                <a:latin typeface="Century Gothic" panose="020B0502020202020204" pitchFamily="34" charset="0"/>
              </a:rPr>
              <a:t>new services</a:t>
            </a:r>
          </a:p>
        </p:txBody>
      </p:sp>
      <p:pic>
        <p:nvPicPr>
          <p:cNvPr id="22" name="Picture 21"/>
          <p:cNvPicPr>
            <a:picLocks/>
          </p:cNvPicPr>
          <p:nvPr/>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l="25829" r="7471"/>
          <a:stretch/>
        </p:blipFill>
        <p:spPr>
          <a:xfrm>
            <a:off x="1556112" y="4981575"/>
            <a:ext cx="609110" cy="609108"/>
          </a:xfrm>
          <a:prstGeom prst="ellipse">
            <a:avLst/>
          </a:prstGeom>
        </p:spPr>
      </p:pic>
      <p:grpSp>
        <p:nvGrpSpPr>
          <p:cNvPr id="23" name="Group 22"/>
          <p:cNvGrpSpPr>
            <a:grpSpLocks/>
          </p:cNvGrpSpPr>
          <p:nvPr/>
        </p:nvGrpSpPr>
        <p:grpSpPr>
          <a:xfrm>
            <a:off x="2291125" y="1330326"/>
            <a:ext cx="2179099" cy="218521"/>
            <a:chOff x="856709" y="1321318"/>
            <a:chExt cx="1594578" cy="218521"/>
          </a:xfrm>
        </p:grpSpPr>
        <p:sp>
          <p:nvSpPr>
            <p:cNvPr id="24" name="TextBox 23"/>
            <p:cNvSpPr txBox="1">
              <a:spLocks/>
            </p:cNvSpPr>
            <p:nvPr/>
          </p:nvSpPr>
          <p:spPr bwMode="gray">
            <a:xfrm>
              <a:off x="856709" y="1321318"/>
              <a:ext cx="1594578" cy="218521"/>
            </a:xfrm>
            <a:prstGeom prst="rect">
              <a:avLst/>
            </a:prstGeom>
          </p:spPr>
          <p:txBody>
            <a:bodyPr vert="horz" wrap="square" lIns="0" tIns="0" rIns="0" bIns="18288" rtlCol="0">
              <a:spAutoFit/>
            </a:bodyPr>
            <a:lstStyle>
              <a:lvl1pPr marL="0" lvl="0" indent="0" defTabSz="895350" eaLnBrk="1" latinLnBrk="0" hangingPunct="1">
                <a:buClr>
                  <a:schemeClr val="tx2"/>
                </a:buClr>
                <a:buSzPct val="100000"/>
                <a:defRPr lang="x-none" sz="1400" baseline="0">
                  <a:latin typeface="+mn-lt"/>
                </a:defRPr>
              </a:lvl1pPr>
              <a:lvl2pPr marL="193675" lvl="1" indent="-192088" defTabSz="895350" eaLnBrk="1" latinLnBrk="0" hangingPunct="1">
                <a:buClr>
                  <a:schemeClr val="tx2"/>
                </a:buClr>
                <a:buSzPct val="125000"/>
                <a:buFont typeface="Arial" charset="0"/>
                <a:buChar char="▪"/>
                <a:defRPr lang="x-none" sz="1400" baseline="0">
                  <a:latin typeface="+mn-lt"/>
                </a:defRPr>
              </a:lvl2pPr>
              <a:lvl3pPr marL="457200" lvl="2" indent="-261938" defTabSz="895350" eaLnBrk="1" latinLnBrk="0" hangingPunct="1">
                <a:buClr>
                  <a:schemeClr val="tx2"/>
                </a:buClr>
                <a:buSzPct val="120000"/>
                <a:buFont typeface="Arial" charset="0"/>
                <a:buChar char="–"/>
                <a:defRPr lang="x-none" sz="1400" baseline="0">
                  <a:latin typeface="+mn-lt"/>
                </a:defRPr>
              </a:lvl3pPr>
              <a:lvl4pPr marL="614363" lvl="3" indent="-155575" defTabSz="895350" eaLnBrk="1" latinLnBrk="0" hangingPunct="1">
                <a:buClr>
                  <a:schemeClr val="tx2"/>
                </a:buClr>
                <a:buSzPct val="120000"/>
                <a:buFont typeface="Arial" charset="0"/>
                <a:buChar char="▫"/>
                <a:defRPr lang="x-none" sz="1400" baseline="0">
                  <a:latin typeface="+mn-lt"/>
                </a:defRPr>
              </a:lvl4pPr>
              <a:lvl5pPr marL="749808" lvl="4" indent="-130175" defTabSz="895350" eaLnBrk="1" latinLnBrk="0" hangingPunct="1">
                <a:buClr>
                  <a:schemeClr val="tx2"/>
                </a:buClr>
                <a:buSzPct val="89000"/>
                <a:buFont typeface="Arial" charset="0"/>
                <a:buChar char="-"/>
                <a:defRPr lang="x-none"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baseline="0">
                  <a:latin typeface="+mn-lt"/>
                </a:defRPr>
              </a:lvl6pPr>
              <a:lvl7pPr marL="749808" indent="-130175" defTabSz="895350" fontAlgn="base">
                <a:spcBef>
                  <a:spcPct val="0"/>
                </a:spcBef>
                <a:spcAft>
                  <a:spcPct val="0"/>
                </a:spcAft>
                <a:buClr>
                  <a:schemeClr val="tx2"/>
                </a:buClr>
                <a:buSzPct val="89000"/>
                <a:buFont typeface="Arial" charset="0"/>
                <a:buChar char="-"/>
                <a:defRPr lang="x-none" baseline="0">
                  <a:latin typeface="+mn-lt"/>
                </a:defRPr>
              </a:lvl7pPr>
              <a:lvl8pPr marL="749808" indent="-130175" defTabSz="895350" fontAlgn="base">
                <a:spcBef>
                  <a:spcPct val="0"/>
                </a:spcBef>
                <a:spcAft>
                  <a:spcPct val="0"/>
                </a:spcAft>
                <a:buClr>
                  <a:schemeClr val="tx2"/>
                </a:buClr>
                <a:buSzPct val="89000"/>
                <a:buFont typeface="Arial" charset="0"/>
                <a:buChar char="-"/>
                <a:defRPr lang="x-none" baseline="0">
                  <a:latin typeface="+mn-lt"/>
                </a:defRPr>
              </a:lvl8pPr>
              <a:lvl9pPr marL="749808" indent="-130175" defTabSz="895350" fontAlgn="base">
                <a:spcBef>
                  <a:spcPct val="0"/>
                </a:spcBef>
                <a:spcAft>
                  <a:spcPct val="0"/>
                </a:spcAft>
                <a:buClr>
                  <a:schemeClr val="tx2"/>
                </a:buClr>
                <a:buSzPct val="89000"/>
                <a:buFont typeface="Arial" charset="0"/>
                <a:buChar char="-"/>
                <a:defRPr lang="x-none" baseline="0">
                  <a:latin typeface="+mn-lt"/>
                </a:defRPr>
              </a:lvl9pPr>
            </a:lstStyle>
            <a:p>
              <a:pPr fontAlgn="auto">
                <a:spcBef>
                  <a:spcPts val="0"/>
                </a:spcBef>
                <a:spcAft>
                  <a:spcPts val="0"/>
                </a:spcAft>
              </a:pPr>
              <a:r>
                <a:rPr lang="en-US" sz="1300" b="1" kern="0" dirty="0">
                  <a:solidFill>
                    <a:schemeClr val="accent4"/>
                  </a:solidFill>
                  <a:latin typeface="Century Gothic" panose="020B0502020202020204" pitchFamily="34" charset="0"/>
                </a:rPr>
                <a:t>Business value</a:t>
              </a:r>
            </a:p>
          </p:txBody>
        </p:sp>
        <p:cxnSp>
          <p:nvCxnSpPr>
            <p:cNvPr id="25" name="Straight Connector 24"/>
            <p:cNvCxnSpPr>
              <a:cxnSpLocks/>
            </p:cNvCxnSpPr>
            <p:nvPr/>
          </p:nvCxnSpPr>
          <p:spPr>
            <a:xfrm>
              <a:off x="856709" y="1539839"/>
              <a:ext cx="15945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6" name="TextBox 25"/>
          <p:cNvSpPr txBox="1">
            <a:spLocks/>
          </p:cNvSpPr>
          <p:nvPr/>
        </p:nvSpPr>
        <p:spPr bwMode="gray">
          <a:xfrm>
            <a:off x="4948599" y="1330326"/>
            <a:ext cx="1369152" cy="218521"/>
          </a:xfrm>
          <a:prstGeom prst="rect">
            <a:avLst/>
          </a:prstGeom>
        </p:spPr>
        <p:txBody>
          <a:bodyPr vert="horz" wrap="square" lIns="0" tIns="0" rIns="0" bIns="18288" rtlCol="0">
            <a:spAutoFit/>
          </a:bodyPr>
          <a:lstStyle>
            <a:lvl1pPr marL="0" lvl="0" indent="0" defTabSz="895350" eaLnBrk="1" latinLnBrk="0" hangingPunct="1">
              <a:buClr>
                <a:schemeClr val="tx2"/>
              </a:buClr>
              <a:buSzPct val="100000"/>
              <a:defRPr lang="x-none" sz="1400" baseline="0">
                <a:latin typeface="+mn-lt"/>
              </a:defRPr>
            </a:lvl1pPr>
            <a:lvl2pPr marL="193675" lvl="1" indent="-192088" defTabSz="895350" eaLnBrk="1" latinLnBrk="0" hangingPunct="1">
              <a:buClr>
                <a:schemeClr val="tx2"/>
              </a:buClr>
              <a:buSzPct val="125000"/>
              <a:buFont typeface="Arial" charset="0"/>
              <a:buChar char="▪"/>
              <a:defRPr lang="x-none" sz="1400" baseline="0">
                <a:latin typeface="+mn-lt"/>
              </a:defRPr>
            </a:lvl2pPr>
            <a:lvl3pPr marL="457200" lvl="2" indent="-261938" defTabSz="895350" eaLnBrk="1" latinLnBrk="0" hangingPunct="1">
              <a:buClr>
                <a:schemeClr val="tx2"/>
              </a:buClr>
              <a:buSzPct val="120000"/>
              <a:buFont typeface="Arial" charset="0"/>
              <a:buChar char="–"/>
              <a:defRPr lang="x-none" sz="1400" baseline="0">
                <a:latin typeface="+mn-lt"/>
              </a:defRPr>
            </a:lvl3pPr>
            <a:lvl4pPr marL="614363" lvl="3" indent="-155575" defTabSz="895350" eaLnBrk="1" latinLnBrk="0" hangingPunct="1">
              <a:buClr>
                <a:schemeClr val="tx2"/>
              </a:buClr>
              <a:buSzPct val="120000"/>
              <a:buFont typeface="Arial" charset="0"/>
              <a:buChar char="▫"/>
              <a:defRPr lang="x-none" sz="1400" baseline="0">
                <a:latin typeface="+mn-lt"/>
              </a:defRPr>
            </a:lvl4pPr>
            <a:lvl5pPr marL="749808" lvl="4" indent="-130175" defTabSz="895350" eaLnBrk="1" latinLnBrk="0" hangingPunct="1">
              <a:buClr>
                <a:schemeClr val="tx2"/>
              </a:buClr>
              <a:buSzPct val="89000"/>
              <a:buFont typeface="Arial" charset="0"/>
              <a:buChar char="-"/>
              <a:defRPr lang="x-none"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baseline="0">
                <a:latin typeface="+mn-lt"/>
              </a:defRPr>
            </a:lvl6pPr>
            <a:lvl7pPr marL="749808" indent="-130175" defTabSz="895350" fontAlgn="base">
              <a:spcBef>
                <a:spcPct val="0"/>
              </a:spcBef>
              <a:spcAft>
                <a:spcPct val="0"/>
              </a:spcAft>
              <a:buClr>
                <a:schemeClr val="tx2"/>
              </a:buClr>
              <a:buSzPct val="89000"/>
              <a:buFont typeface="Arial" charset="0"/>
              <a:buChar char="-"/>
              <a:defRPr lang="x-none" baseline="0">
                <a:latin typeface="+mn-lt"/>
              </a:defRPr>
            </a:lvl7pPr>
            <a:lvl8pPr marL="749808" indent="-130175" defTabSz="895350" fontAlgn="base">
              <a:spcBef>
                <a:spcPct val="0"/>
              </a:spcBef>
              <a:spcAft>
                <a:spcPct val="0"/>
              </a:spcAft>
              <a:buClr>
                <a:schemeClr val="tx2"/>
              </a:buClr>
              <a:buSzPct val="89000"/>
              <a:buFont typeface="Arial" charset="0"/>
              <a:buChar char="-"/>
              <a:defRPr lang="x-none" baseline="0">
                <a:latin typeface="+mn-lt"/>
              </a:defRPr>
            </a:lvl8pPr>
            <a:lvl9pPr marL="749808" indent="-130175" defTabSz="895350" fontAlgn="base">
              <a:spcBef>
                <a:spcPct val="0"/>
              </a:spcBef>
              <a:spcAft>
                <a:spcPct val="0"/>
              </a:spcAft>
              <a:buClr>
                <a:schemeClr val="tx2"/>
              </a:buClr>
              <a:buSzPct val="89000"/>
              <a:buFont typeface="Arial" charset="0"/>
              <a:buChar char="-"/>
              <a:defRPr lang="x-none" baseline="0">
                <a:latin typeface="+mn-lt"/>
              </a:defRPr>
            </a:lvl9pPr>
          </a:lstStyle>
          <a:p>
            <a:pPr fontAlgn="auto">
              <a:spcBef>
                <a:spcPts val="0"/>
              </a:spcBef>
              <a:spcAft>
                <a:spcPts val="0"/>
              </a:spcAft>
            </a:pPr>
            <a:r>
              <a:rPr lang="en-US" sz="1300" b="1" kern="0" dirty="0">
                <a:solidFill>
                  <a:schemeClr val="accent4"/>
                </a:solidFill>
                <a:latin typeface="Century Gothic" panose="020B0502020202020204" pitchFamily="34" charset="0"/>
              </a:rPr>
              <a:t>Levers</a:t>
            </a:r>
          </a:p>
        </p:txBody>
      </p:sp>
      <p:cxnSp>
        <p:nvCxnSpPr>
          <p:cNvPr id="27" name="Straight Connector 26"/>
          <p:cNvCxnSpPr>
            <a:cxnSpLocks/>
          </p:cNvCxnSpPr>
          <p:nvPr/>
        </p:nvCxnSpPr>
        <p:spPr bwMode="gray">
          <a:xfrm flipH="1">
            <a:off x="6391637" y="3198813"/>
            <a:ext cx="3445802" cy="0"/>
          </a:xfrm>
          <a:prstGeom prst="line">
            <a:avLst/>
          </a:prstGeom>
          <a:ln w="9525" cmpd="sng">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bwMode="gray">
          <a:xfrm flipH="1">
            <a:off x="6391637" y="4740275"/>
            <a:ext cx="3445802" cy="0"/>
          </a:xfrm>
          <a:prstGeom prst="line">
            <a:avLst/>
          </a:prstGeom>
          <a:ln w="9525" cmpd="sng">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bwMode="gray">
          <a:xfrm flipH="1">
            <a:off x="6391637" y="3968750"/>
            <a:ext cx="3445802" cy="0"/>
          </a:xfrm>
          <a:prstGeom prst="line">
            <a:avLst/>
          </a:prstGeom>
          <a:ln w="9525" cmpd="sng">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bwMode="gray">
          <a:xfrm flipH="1">
            <a:off x="6391637" y="2427288"/>
            <a:ext cx="3445802" cy="0"/>
          </a:xfrm>
          <a:prstGeom prst="line">
            <a:avLst/>
          </a:prstGeom>
          <a:ln w="9525" cmpd="sng">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6339763" y="1330326"/>
            <a:ext cx="3445802" cy="218521"/>
            <a:chOff x="5233988" y="1321318"/>
            <a:chExt cx="3445802" cy="218521"/>
          </a:xfrm>
        </p:grpSpPr>
        <p:sp>
          <p:nvSpPr>
            <p:cNvPr id="32" name="TextBox 31"/>
            <p:cNvSpPr txBox="1">
              <a:spLocks/>
            </p:cNvSpPr>
            <p:nvPr/>
          </p:nvSpPr>
          <p:spPr bwMode="gray">
            <a:xfrm>
              <a:off x="5233988" y="1321318"/>
              <a:ext cx="3445802" cy="218521"/>
            </a:xfrm>
            <a:prstGeom prst="rect">
              <a:avLst/>
            </a:prstGeom>
          </p:spPr>
          <p:txBody>
            <a:bodyPr vert="horz" wrap="square" lIns="0" tIns="0" rIns="0" bIns="18288" rtlCol="0">
              <a:spAutoFit/>
            </a:bodyPr>
            <a:lstStyle>
              <a:defPPr>
                <a:defRPr lang="en-US"/>
              </a:defPPr>
              <a:lvl1pPr marL="0" lvl="0" indent="0" defTabSz="895350" eaLnBrk="1" latinLnBrk="0" hangingPunct="1">
                <a:buClr>
                  <a:schemeClr val="tx2"/>
                </a:buClr>
                <a:buSzPct val="100000"/>
                <a:defRPr sz="1300" baseline="0">
                  <a:solidFill>
                    <a:schemeClr val="accent4"/>
                  </a:solidFill>
                  <a:latin typeface="Century Gothic" panose="020B0502020202020204" pitchFamily="34" charset="0"/>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auto">
                <a:spcBef>
                  <a:spcPts val="0"/>
                </a:spcBef>
                <a:spcAft>
                  <a:spcPts val="0"/>
                </a:spcAft>
              </a:pPr>
              <a:r>
                <a:rPr lang="en-US" b="1" kern="0" dirty="0"/>
                <a:t>EBIT impact potential</a:t>
              </a:r>
              <a:r>
                <a:rPr lang="en-US" b="1" kern="0" baseline="30000" dirty="0"/>
                <a:t>1</a:t>
              </a:r>
              <a:r>
                <a:rPr lang="en-US" b="1" kern="0" dirty="0"/>
                <a:t>  </a:t>
              </a:r>
            </a:p>
          </p:txBody>
        </p:sp>
        <p:cxnSp>
          <p:nvCxnSpPr>
            <p:cNvPr id="33" name="Straight Connector 32"/>
            <p:cNvCxnSpPr>
              <a:cxnSpLocks/>
            </p:cNvCxnSpPr>
            <p:nvPr/>
          </p:nvCxnSpPr>
          <p:spPr>
            <a:xfrm>
              <a:off x="5233988" y="1539839"/>
              <a:ext cx="344580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4" name="TextBox 33"/>
          <p:cNvSpPr txBox="1">
            <a:spLocks/>
          </p:cNvSpPr>
          <p:nvPr/>
        </p:nvSpPr>
        <p:spPr bwMode="gray">
          <a:xfrm>
            <a:off x="8733733" y="4246739"/>
            <a:ext cx="371897" cy="20005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pitchFamily="34"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00000"/>
              <a:buFont typeface="Arial" pitchFamily="34"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fontAlgn="auto">
              <a:spcBef>
                <a:spcPts val="0"/>
              </a:spcBef>
              <a:spcAft>
                <a:spcPts val="0"/>
              </a:spcAft>
            </a:pPr>
            <a:r>
              <a:rPr lang="en-US" sz="1300" kern="0" dirty="0">
                <a:solidFill>
                  <a:sysClr val="windowText" lastClr="000000"/>
                </a:solidFill>
                <a:latin typeface="Century Gothic" panose="020B0502020202020204" pitchFamily="34" charset="0"/>
              </a:rPr>
              <a:t>4-5%</a:t>
            </a:r>
          </a:p>
        </p:txBody>
      </p:sp>
      <p:sp>
        <p:nvSpPr>
          <p:cNvPr id="35" name="AutoShape 34"/>
          <p:cNvSpPr>
            <a:spLocks noChangeAspect="1" noChangeArrowheads="1" noTextEdit="1"/>
          </p:cNvSpPr>
          <p:nvPr/>
        </p:nvSpPr>
        <p:spPr bwMode="auto">
          <a:xfrm>
            <a:off x="6285521" y="1531333"/>
            <a:ext cx="3440113"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kern="0">
              <a:solidFill>
                <a:sysClr val="windowText" lastClr="000000"/>
              </a:solidFill>
              <a:latin typeface="Century Gothic" panose="020B0502020202020204" pitchFamily="34" charset="0"/>
              <a:sym typeface="Century Gothic" panose="020B0502020202020204" pitchFamily="34" charset="0"/>
            </a:endParaRPr>
          </a:p>
        </p:txBody>
      </p:sp>
      <p:sp>
        <p:nvSpPr>
          <p:cNvPr id="36" name="Freeform 36"/>
          <p:cNvSpPr>
            <a:spLocks noEditPoints="1"/>
          </p:cNvSpPr>
          <p:nvPr/>
        </p:nvSpPr>
        <p:spPr bwMode="auto">
          <a:xfrm>
            <a:off x="7790471" y="3082321"/>
            <a:ext cx="3175" cy="217488"/>
          </a:xfrm>
          <a:custGeom>
            <a:avLst/>
            <a:gdLst>
              <a:gd name="T0" fmla="*/ 2 w 2"/>
              <a:gd name="T1" fmla="*/ 0 h 137"/>
              <a:gd name="T2" fmla="*/ 2 w 2"/>
              <a:gd name="T3" fmla="*/ 15 h 137"/>
              <a:gd name="T4" fmla="*/ 0 w 2"/>
              <a:gd name="T5" fmla="*/ 15 h 137"/>
              <a:gd name="T6" fmla="*/ 0 w 2"/>
              <a:gd name="T7" fmla="*/ 0 h 137"/>
              <a:gd name="T8" fmla="*/ 2 w 2"/>
              <a:gd name="T9" fmla="*/ 0 h 137"/>
              <a:gd name="T10" fmla="*/ 2 w 2"/>
              <a:gd name="T11" fmla="*/ 21 h 137"/>
              <a:gd name="T12" fmla="*/ 2 w 2"/>
              <a:gd name="T13" fmla="*/ 36 h 137"/>
              <a:gd name="T14" fmla="*/ 0 w 2"/>
              <a:gd name="T15" fmla="*/ 36 h 137"/>
              <a:gd name="T16" fmla="*/ 0 w 2"/>
              <a:gd name="T17" fmla="*/ 21 h 137"/>
              <a:gd name="T18" fmla="*/ 2 w 2"/>
              <a:gd name="T19" fmla="*/ 21 h 137"/>
              <a:gd name="T20" fmla="*/ 2 w 2"/>
              <a:gd name="T21" fmla="*/ 42 h 137"/>
              <a:gd name="T22" fmla="*/ 2 w 2"/>
              <a:gd name="T23" fmla="*/ 57 h 137"/>
              <a:gd name="T24" fmla="*/ 0 w 2"/>
              <a:gd name="T25" fmla="*/ 57 h 137"/>
              <a:gd name="T26" fmla="*/ 0 w 2"/>
              <a:gd name="T27" fmla="*/ 42 h 137"/>
              <a:gd name="T28" fmla="*/ 2 w 2"/>
              <a:gd name="T29" fmla="*/ 42 h 137"/>
              <a:gd name="T30" fmla="*/ 2 w 2"/>
              <a:gd name="T31" fmla="*/ 63 h 137"/>
              <a:gd name="T32" fmla="*/ 2 w 2"/>
              <a:gd name="T33" fmla="*/ 78 h 137"/>
              <a:gd name="T34" fmla="*/ 0 w 2"/>
              <a:gd name="T35" fmla="*/ 78 h 137"/>
              <a:gd name="T36" fmla="*/ 0 w 2"/>
              <a:gd name="T37" fmla="*/ 63 h 137"/>
              <a:gd name="T38" fmla="*/ 2 w 2"/>
              <a:gd name="T39" fmla="*/ 63 h 137"/>
              <a:gd name="T40" fmla="*/ 2 w 2"/>
              <a:gd name="T41" fmla="*/ 84 h 137"/>
              <a:gd name="T42" fmla="*/ 2 w 2"/>
              <a:gd name="T43" fmla="*/ 99 h 137"/>
              <a:gd name="T44" fmla="*/ 0 w 2"/>
              <a:gd name="T45" fmla="*/ 99 h 137"/>
              <a:gd name="T46" fmla="*/ 0 w 2"/>
              <a:gd name="T47" fmla="*/ 84 h 137"/>
              <a:gd name="T48" fmla="*/ 2 w 2"/>
              <a:gd name="T49" fmla="*/ 84 h 137"/>
              <a:gd name="T50" fmla="*/ 2 w 2"/>
              <a:gd name="T51" fmla="*/ 105 h 137"/>
              <a:gd name="T52" fmla="*/ 2 w 2"/>
              <a:gd name="T53" fmla="*/ 120 h 137"/>
              <a:gd name="T54" fmla="*/ 0 w 2"/>
              <a:gd name="T55" fmla="*/ 120 h 137"/>
              <a:gd name="T56" fmla="*/ 0 w 2"/>
              <a:gd name="T57" fmla="*/ 105 h 137"/>
              <a:gd name="T58" fmla="*/ 2 w 2"/>
              <a:gd name="T59" fmla="*/ 105 h 137"/>
              <a:gd name="T60" fmla="*/ 2 w 2"/>
              <a:gd name="T61" fmla="*/ 126 h 137"/>
              <a:gd name="T62" fmla="*/ 2 w 2"/>
              <a:gd name="T63" fmla="*/ 137 h 137"/>
              <a:gd name="T64" fmla="*/ 0 w 2"/>
              <a:gd name="T65" fmla="*/ 137 h 137"/>
              <a:gd name="T66" fmla="*/ 0 w 2"/>
              <a:gd name="T67" fmla="*/ 126 h 137"/>
              <a:gd name="T68" fmla="*/ 2 w 2"/>
              <a:gd name="T69" fmla="*/ 12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 h="137">
                <a:moveTo>
                  <a:pt x="2" y="0"/>
                </a:moveTo>
                <a:lnTo>
                  <a:pt x="2" y="15"/>
                </a:lnTo>
                <a:lnTo>
                  <a:pt x="0" y="15"/>
                </a:lnTo>
                <a:lnTo>
                  <a:pt x="0" y="0"/>
                </a:lnTo>
                <a:lnTo>
                  <a:pt x="2" y="0"/>
                </a:lnTo>
                <a:close/>
                <a:moveTo>
                  <a:pt x="2" y="21"/>
                </a:moveTo>
                <a:lnTo>
                  <a:pt x="2" y="36"/>
                </a:lnTo>
                <a:lnTo>
                  <a:pt x="0" y="36"/>
                </a:lnTo>
                <a:lnTo>
                  <a:pt x="0" y="21"/>
                </a:lnTo>
                <a:lnTo>
                  <a:pt x="2" y="21"/>
                </a:lnTo>
                <a:close/>
                <a:moveTo>
                  <a:pt x="2" y="42"/>
                </a:moveTo>
                <a:lnTo>
                  <a:pt x="2" y="57"/>
                </a:lnTo>
                <a:lnTo>
                  <a:pt x="0" y="57"/>
                </a:lnTo>
                <a:lnTo>
                  <a:pt x="0" y="42"/>
                </a:lnTo>
                <a:lnTo>
                  <a:pt x="2" y="42"/>
                </a:lnTo>
                <a:close/>
                <a:moveTo>
                  <a:pt x="2" y="63"/>
                </a:moveTo>
                <a:lnTo>
                  <a:pt x="2" y="78"/>
                </a:lnTo>
                <a:lnTo>
                  <a:pt x="0" y="78"/>
                </a:lnTo>
                <a:lnTo>
                  <a:pt x="0" y="63"/>
                </a:lnTo>
                <a:lnTo>
                  <a:pt x="2" y="63"/>
                </a:lnTo>
                <a:close/>
                <a:moveTo>
                  <a:pt x="2" y="84"/>
                </a:moveTo>
                <a:lnTo>
                  <a:pt x="2" y="99"/>
                </a:lnTo>
                <a:lnTo>
                  <a:pt x="0" y="99"/>
                </a:lnTo>
                <a:lnTo>
                  <a:pt x="0" y="84"/>
                </a:lnTo>
                <a:lnTo>
                  <a:pt x="2" y="84"/>
                </a:lnTo>
                <a:close/>
                <a:moveTo>
                  <a:pt x="2" y="105"/>
                </a:moveTo>
                <a:lnTo>
                  <a:pt x="2" y="120"/>
                </a:lnTo>
                <a:lnTo>
                  <a:pt x="0" y="120"/>
                </a:lnTo>
                <a:lnTo>
                  <a:pt x="0" y="105"/>
                </a:lnTo>
                <a:lnTo>
                  <a:pt x="2" y="105"/>
                </a:lnTo>
                <a:close/>
                <a:moveTo>
                  <a:pt x="2" y="126"/>
                </a:moveTo>
                <a:lnTo>
                  <a:pt x="2" y="137"/>
                </a:lnTo>
                <a:lnTo>
                  <a:pt x="0" y="137"/>
                </a:lnTo>
                <a:lnTo>
                  <a:pt x="0" y="126"/>
                </a:lnTo>
                <a:lnTo>
                  <a:pt x="2" y="126"/>
                </a:lnTo>
                <a:close/>
              </a:path>
            </a:pathLst>
          </a:custGeom>
          <a:solidFill>
            <a:srgbClr val="808080"/>
          </a:solidFill>
          <a:ln w="0" cap="flat">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kern="0">
              <a:solidFill>
                <a:sysClr val="windowText" lastClr="000000"/>
              </a:solidFill>
              <a:latin typeface="Century Gothic" panose="020B0502020202020204" pitchFamily="34" charset="0"/>
              <a:sym typeface="Century Gothic" panose="020B0502020202020204" pitchFamily="34" charset="0"/>
            </a:endParaRPr>
          </a:p>
        </p:txBody>
      </p:sp>
      <p:sp>
        <p:nvSpPr>
          <p:cNvPr id="37" name="Freeform 37"/>
          <p:cNvSpPr>
            <a:spLocks noEditPoints="1"/>
          </p:cNvSpPr>
          <p:nvPr/>
        </p:nvSpPr>
        <p:spPr bwMode="auto">
          <a:xfrm>
            <a:off x="7125455" y="2310797"/>
            <a:ext cx="3175" cy="219075"/>
          </a:xfrm>
          <a:custGeom>
            <a:avLst/>
            <a:gdLst>
              <a:gd name="T0" fmla="*/ 2 w 2"/>
              <a:gd name="T1" fmla="*/ 0 h 138"/>
              <a:gd name="T2" fmla="*/ 2 w 2"/>
              <a:gd name="T3" fmla="*/ 16 h 138"/>
              <a:gd name="T4" fmla="*/ 0 w 2"/>
              <a:gd name="T5" fmla="*/ 16 h 138"/>
              <a:gd name="T6" fmla="*/ 0 w 2"/>
              <a:gd name="T7" fmla="*/ 0 h 138"/>
              <a:gd name="T8" fmla="*/ 2 w 2"/>
              <a:gd name="T9" fmla="*/ 0 h 138"/>
              <a:gd name="T10" fmla="*/ 2 w 2"/>
              <a:gd name="T11" fmla="*/ 21 h 138"/>
              <a:gd name="T12" fmla="*/ 2 w 2"/>
              <a:gd name="T13" fmla="*/ 37 h 138"/>
              <a:gd name="T14" fmla="*/ 0 w 2"/>
              <a:gd name="T15" fmla="*/ 37 h 138"/>
              <a:gd name="T16" fmla="*/ 0 w 2"/>
              <a:gd name="T17" fmla="*/ 21 h 138"/>
              <a:gd name="T18" fmla="*/ 2 w 2"/>
              <a:gd name="T19" fmla="*/ 21 h 138"/>
              <a:gd name="T20" fmla="*/ 2 w 2"/>
              <a:gd name="T21" fmla="*/ 43 h 138"/>
              <a:gd name="T22" fmla="*/ 2 w 2"/>
              <a:gd name="T23" fmla="*/ 58 h 138"/>
              <a:gd name="T24" fmla="*/ 0 w 2"/>
              <a:gd name="T25" fmla="*/ 58 h 138"/>
              <a:gd name="T26" fmla="*/ 0 w 2"/>
              <a:gd name="T27" fmla="*/ 43 h 138"/>
              <a:gd name="T28" fmla="*/ 2 w 2"/>
              <a:gd name="T29" fmla="*/ 43 h 138"/>
              <a:gd name="T30" fmla="*/ 2 w 2"/>
              <a:gd name="T31" fmla="*/ 64 h 138"/>
              <a:gd name="T32" fmla="*/ 2 w 2"/>
              <a:gd name="T33" fmla="*/ 79 h 138"/>
              <a:gd name="T34" fmla="*/ 0 w 2"/>
              <a:gd name="T35" fmla="*/ 79 h 138"/>
              <a:gd name="T36" fmla="*/ 0 w 2"/>
              <a:gd name="T37" fmla="*/ 64 h 138"/>
              <a:gd name="T38" fmla="*/ 2 w 2"/>
              <a:gd name="T39" fmla="*/ 64 h 138"/>
              <a:gd name="T40" fmla="*/ 2 w 2"/>
              <a:gd name="T41" fmla="*/ 85 h 138"/>
              <a:gd name="T42" fmla="*/ 2 w 2"/>
              <a:gd name="T43" fmla="*/ 100 h 138"/>
              <a:gd name="T44" fmla="*/ 0 w 2"/>
              <a:gd name="T45" fmla="*/ 100 h 138"/>
              <a:gd name="T46" fmla="*/ 0 w 2"/>
              <a:gd name="T47" fmla="*/ 85 h 138"/>
              <a:gd name="T48" fmla="*/ 2 w 2"/>
              <a:gd name="T49" fmla="*/ 85 h 138"/>
              <a:gd name="T50" fmla="*/ 2 w 2"/>
              <a:gd name="T51" fmla="*/ 106 h 138"/>
              <a:gd name="T52" fmla="*/ 2 w 2"/>
              <a:gd name="T53" fmla="*/ 121 h 138"/>
              <a:gd name="T54" fmla="*/ 0 w 2"/>
              <a:gd name="T55" fmla="*/ 121 h 138"/>
              <a:gd name="T56" fmla="*/ 0 w 2"/>
              <a:gd name="T57" fmla="*/ 106 h 138"/>
              <a:gd name="T58" fmla="*/ 2 w 2"/>
              <a:gd name="T59" fmla="*/ 106 h 138"/>
              <a:gd name="T60" fmla="*/ 2 w 2"/>
              <a:gd name="T61" fmla="*/ 127 h 138"/>
              <a:gd name="T62" fmla="*/ 2 w 2"/>
              <a:gd name="T63" fmla="*/ 138 h 138"/>
              <a:gd name="T64" fmla="*/ 0 w 2"/>
              <a:gd name="T65" fmla="*/ 138 h 138"/>
              <a:gd name="T66" fmla="*/ 0 w 2"/>
              <a:gd name="T67" fmla="*/ 127 h 138"/>
              <a:gd name="T68" fmla="*/ 2 w 2"/>
              <a:gd name="T69" fmla="*/ 12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 h="138">
                <a:moveTo>
                  <a:pt x="2" y="0"/>
                </a:moveTo>
                <a:lnTo>
                  <a:pt x="2" y="16"/>
                </a:lnTo>
                <a:lnTo>
                  <a:pt x="0" y="16"/>
                </a:lnTo>
                <a:lnTo>
                  <a:pt x="0" y="0"/>
                </a:lnTo>
                <a:lnTo>
                  <a:pt x="2" y="0"/>
                </a:lnTo>
                <a:close/>
                <a:moveTo>
                  <a:pt x="2" y="21"/>
                </a:moveTo>
                <a:lnTo>
                  <a:pt x="2" y="37"/>
                </a:lnTo>
                <a:lnTo>
                  <a:pt x="0" y="37"/>
                </a:lnTo>
                <a:lnTo>
                  <a:pt x="0" y="21"/>
                </a:lnTo>
                <a:lnTo>
                  <a:pt x="2" y="21"/>
                </a:lnTo>
                <a:close/>
                <a:moveTo>
                  <a:pt x="2" y="43"/>
                </a:moveTo>
                <a:lnTo>
                  <a:pt x="2" y="58"/>
                </a:lnTo>
                <a:lnTo>
                  <a:pt x="0" y="58"/>
                </a:lnTo>
                <a:lnTo>
                  <a:pt x="0" y="43"/>
                </a:lnTo>
                <a:lnTo>
                  <a:pt x="2" y="43"/>
                </a:lnTo>
                <a:close/>
                <a:moveTo>
                  <a:pt x="2" y="64"/>
                </a:moveTo>
                <a:lnTo>
                  <a:pt x="2" y="79"/>
                </a:lnTo>
                <a:lnTo>
                  <a:pt x="0" y="79"/>
                </a:lnTo>
                <a:lnTo>
                  <a:pt x="0" y="64"/>
                </a:lnTo>
                <a:lnTo>
                  <a:pt x="2" y="64"/>
                </a:lnTo>
                <a:close/>
                <a:moveTo>
                  <a:pt x="2" y="85"/>
                </a:moveTo>
                <a:lnTo>
                  <a:pt x="2" y="100"/>
                </a:lnTo>
                <a:lnTo>
                  <a:pt x="0" y="100"/>
                </a:lnTo>
                <a:lnTo>
                  <a:pt x="0" y="85"/>
                </a:lnTo>
                <a:lnTo>
                  <a:pt x="2" y="85"/>
                </a:lnTo>
                <a:close/>
                <a:moveTo>
                  <a:pt x="2" y="106"/>
                </a:moveTo>
                <a:lnTo>
                  <a:pt x="2" y="121"/>
                </a:lnTo>
                <a:lnTo>
                  <a:pt x="0" y="121"/>
                </a:lnTo>
                <a:lnTo>
                  <a:pt x="0" y="106"/>
                </a:lnTo>
                <a:lnTo>
                  <a:pt x="2" y="106"/>
                </a:lnTo>
                <a:close/>
                <a:moveTo>
                  <a:pt x="2" y="127"/>
                </a:moveTo>
                <a:lnTo>
                  <a:pt x="2" y="138"/>
                </a:lnTo>
                <a:lnTo>
                  <a:pt x="0" y="138"/>
                </a:lnTo>
                <a:lnTo>
                  <a:pt x="0" y="127"/>
                </a:lnTo>
                <a:lnTo>
                  <a:pt x="2" y="127"/>
                </a:lnTo>
                <a:close/>
              </a:path>
            </a:pathLst>
          </a:custGeom>
          <a:solidFill>
            <a:srgbClr val="808080"/>
          </a:solidFill>
          <a:ln w="0" cap="flat">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kern="0">
              <a:solidFill>
                <a:sysClr val="windowText" lastClr="000000"/>
              </a:solidFill>
              <a:latin typeface="Century Gothic" panose="020B0502020202020204" pitchFamily="34" charset="0"/>
              <a:sym typeface="Century Gothic" panose="020B0502020202020204" pitchFamily="34" charset="0"/>
            </a:endParaRPr>
          </a:p>
        </p:txBody>
      </p:sp>
      <p:sp>
        <p:nvSpPr>
          <p:cNvPr id="38" name="Freeform 38"/>
          <p:cNvSpPr>
            <a:spLocks noEditPoints="1"/>
          </p:cNvSpPr>
          <p:nvPr/>
        </p:nvSpPr>
        <p:spPr bwMode="auto">
          <a:xfrm>
            <a:off x="9630384" y="4612672"/>
            <a:ext cx="3175" cy="219075"/>
          </a:xfrm>
          <a:custGeom>
            <a:avLst/>
            <a:gdLst>
              <a:gd name="T0" fmla="*/ 2 w 2"/>
              <a:gd name="T1" fmla="*/ 0 h 138"/>
              <a:gd name="T2" fmla="*/ 2 w 2"/>
              <a:gd name="T3" fmla="*/ 16 h 138"/>
              <a:gd name="T4" fmla="*/ 0 w 2"/>
              <a:gd name="T5" fmla="*/ 16 h 138"/>
              <a:gd name="T6" fmla="*/ 0 w 2"/>
              <a:gd name="T7" fmla="*/ 0 h 138"/>
              <a:gd name="T8" fmla="*/ 2 w 2"/>
              <a:gd name="T9" fmla="*/ 0 h 138"/>
              <a:gd name="T10" fmla="*/ 2 w 2"/>
              <a:gd name="T11" fmla="*/ 21 h 138"/>
              <a:gd name="T12" fmla="*/ 2 w 2"/>
              <a:gd name="T13" fmla="*/ 37 h 138"/>
              <a:gd name="T14" fmla="*/ 0 w 2"/>
              <a:gd name="T15" fmla="*/ 37 h 138"/>
              <a:gd name="T16" fmla="*/ 0 w 2"/>
              <a:gd name="T17" fmla="*/ 21 h 138"/>
              <a:gd name="T18" fmla="*/ 2 w 2"/>
              <a:gd name="T19" fmla="*/ 21 h 138"/>
              <a:gd name="T20" fmla="*/ 2 w 2"/>
              <a:gd name="T21" fmla="*/ 42 h 138"/>
              <a:gd name="T22" fmla="*/ 2 w 2"/>
              <a:gd name="T23" fmla="*/ 58 h 138"/>
              <a:gd name="T24" fmla="*/ 0 w 2"/>
              <a:gd name="T25" fmla="*/ 58 h 138"/>
              <a:gd name="T26" fmla="*/ 0 w 2"/>
              <a:gd name="T27" fmla="*/ 42 h 138"/>
              <a:gd name="T28" fmla="*/ 2 w 2"/>
              <a:gd name="T29" fmla="*/ 42 h 138"/>
              <a:gd name="T30" fmla="*/ 2 w 2"/>
              <a:gd name="T31" fmla="*/ 63 h 138"/>
              <a:gd name="T32" fmla="*/ 2 w 2"/>
              <a:gd name="T33" fmla="*/ 79 h 138"/>
              <a:gd name="T34" fmla="*/ 0 w 2"/>
              <a:gd name="T35" fmla="*/ 79 h 138"/>
              <a:gd name="T36" fmla="*/ 0 w 2"/>
              <a:gd name="T37" fmla="*/ 63 h 138"/>
              <a:gd name="T38" fmla="*/ 2 w 2"/>
              <a:gd name="T39" fmla="*/ 63 h 138"/>
              <a:gd name="T40" fmla="*/ 2 w 2"/>
              <a:gd name="T41" fmla="*/ 85 h 138"/>
              <a:gd name="T42" fmla="*/ 2 w 2"/>
              <a:gd name="T43" fmla="*/ 100 h 138"/>
              <a:gd name="T44" fmla="*/ 0 w 2"/>
              <a:gd name="T45" fmla="*/ 100 h 138"/>
              <a:gd name="T46" fmla="*/ 0 w 2"/>
              <a:gd name="T47" fmla="*/ 85 h 138"/>
              <a:gd name="T48" fmla="*/ 2 w 2"/>
              <a:gd name="T49" fmla="*/ 85 h 138"/>
              <a:gd name="T50" fmla="*/ 2 w 2"/>
              <a:gd name="T51" fmla="*/ 106 h 138"/>
              <a:gd name="T52" fmla="*/ 2 w 2"/>
              <a:gd name="T53" fmla="*/ 121 h 138"/>
              <a:gd name="T54" fmla="*/ 0 w 2"/>
              <a:gd name="T55" fmla="*/ 121 h 138"/>
              <a:gd name="T56" fmla="*/ 0 w 2"/>
              <a:gd name="T57" fmla="*/ 106 h 138"/>
              <a:gd name="T58" fmla="*/ 2 w 2"/>
              <a:gd name="T59" fmla="*/ 106 h 138"/>
              <a:gd name="T60" fmla="*/ 2 w 2"/>
              <a:gd name="T61" fmla="*/ 127 h 138"/>
              <a:gd name="T62" fmla="*/ 2 w 2"/>
              <a:gd name="T63" fmla="*/ 138 h 138"/>
              <a:gd name="T64" fmla="*/ 0 w 2"/>
              <a:gd name="T65" fmla="*/ 138 h 138"/>
              <a:gd name="T66" fmla="*/ 0 w 2"/>
              <a:gd name="T67" fmla="*/ 127 h 138"/>
              <a:gd name="T68" fmla="*/ 2 w 2"/>
              <a:gd name="T69" fmla="*/ 12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 h="138">
                <a:moveTo>
                  <a:pt x="2" y="0"/>
                </a:moveTo>
                <a:lnTo>
                  <a:pt x="2" y="16"/>
                </a:lnTo>
                <a:lnTo>
                  <a:pt x="0" y="16"/>
                </a:lnTo>
                <a:lnTo>
                  <a:pt x="0" y="0"/>
                </a:lnTo>
                <a:lnTo>
                  <a:pt x="2" y="0"/>
                </a:lnTo>
                <a:close/>
                <a:moveTo>
                  <a:pt x="2" y="21"/>
                </a:moveTo>
                <a:lnTo>
                  <a:pt x="2" y="37"/>
                </a:lnTo>
                <a:lnTo>
                  <a:pt x="0" y="37"/>
                </a:lnTo>
                <a:lnTo>
                  <a:pt x="0" y="21"/>
                </a:lnTo>
                <a:lnTo>
                  <a:pt x="2" y="21"/>
                </a:lnTo>
                <a:close/>
                <a:moveTo>
                  <a:pt x="2" y="42"/>
                </a:moveTo>
                <a:lnTo>
                  <a:pt x="2" y="58"/>
                </a:lnTo>
                <a:lnTo>
                  <a:pt x="0" y="58"/>
                </a:lnTo>
                <a:lnTo>
                  <a:pt x="0" y="42"/>
                </a:lnTo>
                <a:lnTo>
                  <a:pt x="2" y="42"/>
                </a:lnTo>
                <a:close/>
                <a:moveTo>
                  <a:pt x="2" y="63"/>
                </a:moveTo>
                <a:lnTo>
                  <a:pt x="2" y="79"/>
                </a:lnTo>
                <a:lnTo>
                  <a:pt x="0" y="79"/>
                </a:lnTo>
                <a:lnTo>
                  <a:pt x="0" y="63"/>
                </a:lnTo>
                <a:lnTo>
                  <a:pt x="2" y="63"/>
                </a:lnTo>
                <a:close/>
                <a:moveTo>
                  <a:pt x="2" y="85"/>
                </a:moveTo>
                <a:lnTo>
                  <a:pt x="2" y="100"/>
                </a:lnTo>
                <a:lnTo>
                  <a:pt x="0" y="100"/>
                </a:lnTo>
                <a:lnTo>
                  <a:pt x="0" y="85"/>
                </a:lnTo>
                <a:lnTo>
                  <a:pt x="2" y="85"/>
                </a:lnTo>
                <a:close/>
                <a:moveTo>
                  <a:pt x="2" y="106"/>
                </a:moveTo>
                <a:lnTo>
                  <a:pt x="2" y="121"/>
                </a:lnTo>
                <a:lnTo>
                  <a:pt x="0" y="121"/>
                </a:lnTo>
                <a:lnTo>
                  <a:pt x="0" y="106"/>
                </a:lnTo>
                <a:lnTo>
                  <a:pt x="2" y="106"/>
                </a:lnTo>
                <a:close/>
                <a:moveTo>
                  <a:pt x="2" y="127"/>
                </a:moveTo>
                <a:lnTo>
                  <a:pt x="2" y="138"/>
                </a:lnTo>
                <a:lnTo>
                  <a:pt x="0" y="138"/>
                </a:lnTo>
                <a:lnTo>
                  <a:pt x="0" y="127"/>
                </a:lnTo>
                <a:lnTo>
                  <a:pt x="2" y="127"/>
                </a:lnTo>
                <a:close/>
              </a:path>
            </a:pathLst>
          </a:custGeom>
          <a:solidFill>
            <a:srgbClr val="808080"/>
          </a:solidFill>
          <a:ln w="0" cap="flat">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kern="0">
              <a:solidFill>
                <a:sysClr val="windowText" lastClr="000000"/>
              </a:solidFill>
              <a:latin typeface="Century Gothic" panose="020B0502020202020204" pitchFamily="34" charset="0"/>
              <a:sym typeface="Century Gothic" panose="020B0502020202020204" pitchFamily="34" charset="0"/>
            </a:endParaRPr>
          </a:p>
        </p:txBody>
      </p:sp>
      <p:sp>
        <p:nvSpPr>
          <p:cNvPr id="39" name="Freeform 39"/>
          <p:cNvSpPr>
            <a:spLocks noEditPoints="1"/>
          </p:cNvSpPr>
          <p:nvPr/>
        </p:nvSpPr>
        <p:spPr bwMode="auto">
          <a:xfrm>
            <a:off x="9135083" y="3842734"/>
            <a:ext cx="1588" cy="219075"/>
          </a:xfrm>
          <a:custGeom>
            <a:avLst/>
            <a:gdLst>
              <a:gd name="T0" fmla="*/ 1 w 1"/>
              <a:gd name="T1" fmla="*/ 0 h 138"/>
              <a:gd name="T2" fmla="*/ 1 w 1"/>
              <a:gd name="T3" fmla="*/ 15 h 138"/>
              <a:gd name="T4" fmla="*/ 0 w 1"/>
              <a:gd name="T5" fmla="*/ 15 h 138"/>
              <a:gd name="T6" fmla="*/ 0 w 1"/>
              <a:gd name="T7" fmla="*/ 0 h 138"/>
              <a:gd name="T8" fmla="*/ 1 w 1"/>
              <a:gd name="T9" fmla="*/ 0 h 138"/>
              <a:gd name="T10" fmla="*/ 1 w 1"/>
              <a:gd name="T11" fmla="*/ 21 h 138"/>
              <a:gd name="T12" fmla="*/ 1 w 1"/>
              <a:gd name="T13" fmla="*/ 36 h 138"/>
              <a:gd name="T14" fmla="*/ 0 w 1"/>
              <a:gd name="T15" fmla="*/ 36 h 138"/>
              <a:gd name="T16" fmla="*/ 0 w 1"/>
              <a:gd name="T17" fmla="*/ 21 h 138"/>
              <a:gd name="T18" fmla="*/ 1 w 1"/>
              <a:gd name="T19" fmla="*/ 21 h 138"/>
              <a:gd name="T20" fmla="*/ 1 w 1"/>
              <a:gd name="T21" fmla="*/ 42 h 138"/>
              <a:gd name="T22" fmla="*/ 1 w 1"/>
              <a:gd name="T23" fmla="*/ 58 h 138"/>
              <a:gd name="T24" fmla="*/ 0 w 1"/>
              <a:gd name="T25" fmla="*/ 58 h 138"/>
              <a:gd name="T26" fmla="*/ 0 w 1"/>
              <a:gd name="T27" fmla="*/ 42 h 138"/>
              <a:gd name="T28" fmla="*/ 1 w 1"/>
              <a:gd name="T29" fmla="*/ 42 h 138"/>
              <a:gd name="T30" fmla="*/ 1 w 1"/>
              <a:gd name="T31" fmla="*/ 63 h 138"/>
              <a:gd name="T32" fmla="*/ 1 w 1"/>
              <a:gd name="T33" fmla="*/ 79 h 138"/>
              <a:gd name="T34" fmla="*/ 0 w 1"/>
              <a:gd name="T35" fmla="*/ 79 h 138"/>
              <a:gd name="T36" fmla="*/ 0 w 1"/>
              <a:gd name="T37" fmla="*/ 63 h 138"/>
              <a:gd name="T38" fmla="*/ 1 w 1"/>
              <a:gd name="T39" fmla="*/ 63 h 138"/>
              <a:gd name="T40" fmla="*/ 1 w 1"/>
              <a:gd name="T41" fmla="*/ 84 h 138"/>
              <a:gd name="T42" fmla="*/ 1 w 1"/>
              <a:gd name="T43" fmla="*/ 100 h 138"/>
              <a:gd name="T44" fmla="*/ 0 w 1"/>
              <a:gd name="T45" fmla="*/ 100 h 138"/>
              <a:gd name="T46" fmla="*/ 0 w 1"/>
              <a:gd name="T47" fmla="*/ 84 h 138"/>
              <a:gd name="T48" fmla="*/ 1 w 1"/>
              <a:gd name="T49" fmla="*/ 84 h 138"/>
              <a:gd name="T50" fmla="*/ 1 w 1"/>
              <a:gd name="T51" fmla="*/ 105 h 138"/>
              <a:gd name="T52" fmla="*/ 1 w 1"/>
              <a:gd name="T53" fmla="*/ 121 h 138"/>
              <a:gd name="T54" fmla="*/ 0 w 1"/>
              <a:gd name="T55" fmla="*/ 121 h 138"/>
              <a:gd name="T56" fmla="*/ 0 w 1"/>
              <a:gd name="T57" fmla="*/ 105 h 138"/>
              <a:gd name="T58" fmla="*/ 1 w 1"/>
              <a:gd name="T59" fmla="*/ 105 h 138"/>
              <a:gd name="T60" fmla="*/ 1 w 1"/>
              <a:gd name="T61" fmla="*/ 127 h 138"/>
              <a:gd name="T62" fmla="*/ 1 w 1"/>
              <a:gd name="T63" fmla="*/ 138 h 138"/>
              <a:gd name="T64" fmla="*/ 0 w 1"/>
              <a:gd name="T65" fmla="*/ 138 h 138"/>
              <a:gd name="T66" fmla="*/ 0 w 1"/>
              <a:gd name="T67" fmla="*/ 127 h 138"/>
              <a:gd name="T68" fmla="*/ 1 w 1"/>
              <a:gd name="T69" fmla="*/ 12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138">
                <a:moveTo>
                  <a:pt x="1" y="0"/>
                </a:moveTo>
                <a:lnTo>
                  <a:pt x="1" y="15"/>
                </a:lnTo>
                <a:lnTo>
                  <a:pt x="0" y="15"/>
                </a:lnTo>
                <a:lnTo>
                  <a:pt x="0" y="0"/>
                </a:lnTo>
                <a:lnTo>
                  <a:pt x="1" y="0"/>
                </a:lnTo>
                <a:close/>
                <a:moveTo>
                  <a:pt x="1" y="21"/>
                </a:moveTo>
                <a:lnTo>
                  <a:pt x="1" y="36"/>
                </a:lnTo>
                <a:lnTo>
                  <a:pt x="0" y="36"/>
                </a:lnTo>
                <a:lnTo>
                  <a:pt x="0" y="21"/>
                </a:lnTo>
                <a:lnTo>
                  <a:pt x="1" y="21"/>
                </a:lnTo>
                <a:close/>
                <a:moveTo>
                  <a:pt x="1" y="42"/>
                </a:moveTo>
                <a:lnTo>
                  <a:pt x="1" y="58"/>
                </a:lnTo>
                <a:lnTo>
                  <a:pt x="0" y="58"/>
                </a:lnTo>
                <a:lnTo>
                  <a:pt x="0" y="42"/>
                </a:lnTo>
                <a:lnTo>
                  <a:pt x="1" y="42"/>
                </a:lnTo>
                <a:close/>
                <a:moveTo>
                  <a:pt x="1" y="63"/>
                </a:moveTo>
                <a:lnTo>
                  <a:pt x="1" y="79"/>
                </a:lnTo>
                <a:lnTo>
                  <a:pt x="0" y="79"/>
                </a:lnTo>
                <a:lnTo>
                  <a:pt x="0" y="63"/>
                </a:lnTo>
                <a:lnTo>
                  <a:pt x="1" y="63"/>
                </a:lnTo>
                <a:close/>
                <a:moveTo>
                  <a:pt x="1" y="84"/>
                </a:moveTo>
                <a:lnTo>
                  <a:pt x="1" y="100"/>
                </a:lnTo>
                <a:lnTo>
                  <a:pt x="0" y="100"/>
                </a:lnTo>
                <a:lnTo>
                  <a:pt x="0" y="84"/>
                </a:lnTo>
                <a:lnTo>
                  <a:pt x="1" y="84"/>
                </a:lnTo>
                <a:close/>
                <a:moveTo>
                  <a:pt x="1" y="105"/>
                </a:moveTo>
                <a:lnTo>
                  <a:pt x="1" y="121"/>
                </a:lnTo>
                <a:lnTo>
                  <a:pt x="0" y="121"/>
                </a:lnTo>
                <a:lnTo>
                  <a:pt x="0" y="105"/>
                </a:lnTo>
                <a:lnTo>
                  <a:pt x="1" y="105"/>
                </a:lnTo>
                <a:close/>
                <a:moveTo>
                  <a:pt x="1" y="127"/>
                </a:moveTo>
                <a:lnTo>
                  <a:pt x="1" y="138"/>
                </a:lnTo>
                <a:lnTo>
                  <a:pt x="0" y="138"/>
                </a:lnTo>
                <a:lnTo>
                  <a:pt x="0" y="127"/>
                </a:lnTo>
                <a:lnTo>
                  <a:pt x="1" y="127"/>
                </a:lnTo>
                <a:close/>
              </a:path>
            </a:pathLst>
          </a:custGeom>
          <a:solidFill>
            <a:srgbClr val="808080"/>
          </a:solidFill>
          <a:ln w="0" cap="flat">
            <a:solidFill>
              <a:srgbClr val="80808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kern="0">
              <a:solidFill>
                <a:sysClr val="windowText" lastClr="000000"/>
              </a:solidFill>
              <a:latin typeface="Century Gothic" panose="020B0502020202020204" pitchFamily="34" charset="0"/>
              <a:sym typeface="Century Gothic" panose="020B0502020202020204" pitchFamily="34" charset="0"/>
            </a:endParaRPr>
          </a:p>
        </p:txBody>
      </p:sp>
      <p:sp>
        <p:nvSpPr>
          <p:cNvPr id="40" name="Rectangle 40"/>
          <p:cNvSpPr>
            <a:spLocks noChangeArrowheads="1"/>
          </p:cNvSpPr>
          <p:nvPr/>
        </p:nvSpPr>
        <p:spPr bwMode="auto">
          <a:xfrm>
            <a:off x="6399820" y="1759934"/>
            <a:ext cx="495300" cy="550863"/>
          </a:xfrm>
          <a:prstGeom prst="rect">
            <a:avLst/>
          </a:prstGeom>
          <a:solidFill>
            <a:srgbClr val="CCCCCC"/>
          </a:solidFill>
          <a:ln w="9525">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kern="0">
              <a:solidFill>
                <a:sysClr val="windowText" lastClr="000000"/>
              </a:solidFill>
              <a:latin typeface="Century Gothic" panose="020B0502020202020204" pitchFamily="34" charset="0"/>
              <a:sym typeface="Century Gothic" panose="020B0502020202020204" pitchFamily="34" charset="0"/>
            </a:endParaRPr>
          </a:p>
        </p:txBody>
      </p:sp>
      <p:sp>
        <p:nvSpPr>
          <p:cNvPr id="41" name="Rectangle 41"/>
          <p:cNvSpPr>
            <a:spLocks noChangeArrowheads="1"/>
          </p:cNvSpPr>
          <p:nvPr/>
        </p:nvSpPr>
        <p:spPr bwMode="auto">
          <a:xfrm>
            <a:off x="7128906" y="2529872"/>
            <a:ext cx="366289" cy="550863"/>
          </a:xfrm>
          <a:prstGeom prst="rect">
            <a:avLst/>
          </a:prstGeom>
          <a:solidFill>
            <a:srgbClr val="CCCCCC"/>
          </a:solidFill>
          <a:ln w="9525">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kern="0">
              <a:solidFill>
                <a:sysClr val="windowText" lastClr="000000"/>
              </a:solidFill>
              <a:latin typeface="Century Gothic" panose="020B0502020202020204" pitchFamily="34" charset="0"/>
              <a:sym typeface="Century Gothic" panose="020B0502020202020204" pitchFamily="34" charset="0"/>
            </a:endParaRPr>
          </a:p>
        </p:txBody>
      </p:sp>
      <p:sp>
        <p:nvSpPr>
          <p:cNvPr id="42" name="Rectangle 42"/>
          <p:cNvSpPr>
            <a:spLocks noChangeArrowheads="1"/>
          </p:cNvSpPr>
          <p:nvPr/>
        </p:nvSpPr>
        <p:spPr bwMode="auto">
          <a:xfrm>
            <a:off x="7790471" y="3299809"/>
            <a:ext cx="544513" cy="542925"/>
          </a:xfrm>
          <a:prstGeom prst="rect">
            <a:avLst/>
          </a:prstGeom>
          <a:solidFill>
            <a:srgbClr val="CCCCCC"/>
          </a:solidFill>
          <a:ln w="9525">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kern="0">
              <a:solidFill>
                <a:sysClr val="windowText" lastClr="000000"/>
              </a:solidFill>
              <a:latin typeface="Century Gothic" panose="020B0502020202020204" pitchFamily="34" charset="0"/>
              <a:sym typeface="Century Gothic" panose="020B0502020202020204" pitchFamily="34" charset="0"/>
            </a:endParaRPr>
          </a:p>
        </p:txBody>
      </p:sp>
      <p:sp>
        <p:nvSpPr>
          <p:cNvPr id="43" name="Rectangle 43"/>
          <p:cNvSpPr>
            <a:spLocks noChangeArrowheads="1"/>
          </p:cNvSpPr>
          <p:nvPr/>
        </p:nvSpPr>
        <p:spPr bwMode="auto">
          <a:xfrm>
            <a:off x="9135083" y="4060221"/>
            <a:ext cx="400050" cy="552450"/>
          </a:xfrm>
          <a:prstGeom prst="rect">
            <a:avLst/>
          </a:prstGeom>
          <a:solidFill>
            <a:srgbClr val="CCCCCC"/>
          </a:solidFill>
          <a:ln w="9525">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kern="0">
              <a:solidFill>
                <a:sysClr val="windowText" lastClr="000000"/>
              </a:solidFill>
              <a:latin typeface="Century Gothic" panose="020B0502020202020204" pitchFamily="34" charset="0"/>
              <a:sym typeface="Century Gothic" panose="020B0502020202020204" pitchFamily="34" charset="0"/>
            </a:endParaRPr>
          </a:p>
        </p:txBody>
      </p:sp>
      <p:sp>
        <p:nvSpPr>
          <p:cNvPr id="44" name="Rectangle 44"/>
          <p:cNvSpPr>
            <a:spLocks noChangeArrowheads="1"/>
          </p:cNvSpPr>
          <p:nvPr/>
        </p:nvSpPr>
        <p:spPr bwMode="auto">
          <a:xfrm>
            <a:off x="6399821" y="4831747"/>
            <a:ext cx="1839913" cy="550863"/>
          </a:xfrm>
          <a:prstGeom prst="rect">
            <a:avLst/>
          </a:prstGeom>
          <a:solidFill>
            <a:srgbClr val="CCCCCC"/>
          </a:solidFill>
          <a:ln w="9525">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kern="0">
              <a:solidFill>
                <a:sysClr val="windowText" lastClr="000000"/>
              </a:solidFill>
              <a:latin typeface="Century Gothic" panose="020B0502020202020204" pitchFamily="34" charset="0"/>
              <a:sym typeface="Century Gothic" panose="020B0502020202020204" pitchFamily="34" charset="0"/>
            </a:endParaRPr>
          </a:p>
        </p:txBody>
      </p:sp>
      <p:sp>
        <p:nvSpPr>
          <p:cNvPr id="45" name="Rectangle 45"/>
          <p:cNvSpPr>
            <a:spLocks noChangeArrowheads="1"/>
          </p:cNvSpPr>
          <p:nvPr/>
        </p:nvSpPr>
        <p:spPr bwMode="auto">
          <a:xfrm>
            <a:off x="6823812" y="1759934"/>
            <a:ext cx="301366" cy="550863"/>
          </a:xfrm>
          <a:prstGeom prst="rect">
            <a:avLst/>
          </a:prstGeom>
          <a:solidFill>
            <a:srgbClr val="0067C7"/>
          </a:solidFill>
          <a:ln w="9525">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kern="0">
              <a:solidFill>
                <a:sysClr val="windowText" lastClr="000000"/>
              </a:solidFill>
              <a:latin typeface="Century Gothic" panose="020B0502020202020204" pitchFamily="34" charset="0"/>
              <a:sym typeface="Century Gothic" panose="020B0502020202020204" pitchFamily="34" charset="0"/>
            </a:endParaRPr>
          </a:p>
        </p:txBody>
      </p:sp>
      <p:sp>
        <p:nvSpPr>
          <p:cNvPr id="46" name="Rectangle 46"/>
          <p:cNvSpPr>
            <a:spLocks noChangeArrowheads="1"/>
          </p:cNvSpPr>
          <p:nvPr/>
        </p:nvSpPr>
        <p:spPr bwMode="auto">
          <a:xfrm>
            <a:off x="7495194" y="2529872"/>
            <a:ext cx="301366" cy="550863"/>
          </a:xfrm>
          <a:prstGeom prst="rect">
            <a:avLst/>
          </a:prstGeom>
          <a:solidFill>
            <a:srgbClr val="0067C7"/>
          </a:solidFill>
          <a:ln w="9525">
            <a:solidFill>
              <a:srgbClr val="FFFFFF"/>
            </a:solidFill>
            <a:prstDash val="solid"/>
            <a:miter lim="800000"/>
            <a:headEnd/>
            <a:tailEnd/>
          </a:ln>
        </p:spPr>
        <p:txBody>
          <a:bodyPr vert="horz" wrap="square" lIns="91440" tIns="45720" rIns="91440" bIns="45720" numCol="1" anchor="t" anchorCtr="0" compatLnSpc="1">
            <a:prstTxWarp prst="textNoShape">
              <a:avLst/>
            </a:prstTxWarp>
            <a:noAutofit/>
          </a:bodyPr>
          <a:lstStyle/>
          <a:p>
            <a:pPr fontAlgn="auto">
              <a:spcBef>
                <a:spcPts val="0"/>
              </a:spcBef>
              <a:spcAft>
                <a:spcPts val="0"/>
              </a:spcAft>
            </a:pPr>
            <a:endParaRPr lang="en-US" sz="1800" kern="0">
              <a:solidFill>
                <a:sysClr val="windowText" lastClr="000000"/>
              </a:solidFill>
              <a:latin typeface="Century Gothic" panose="020B0502020202020204" pitchFamily="34" charset="0"/>
              <a:sym typeface="Century Gothic" panose="020B0502020202020204" pitchFamily="34" charset="0"/>
            </a:endParaRPr>
          </a:p>
        </p:txBody>
      </p:sp>
      <p:sp>
        <p:nvSpPr>
          <p:cNvPr id="47" name="Rectangle 47"/>
          <p:cNvSpPr>
            <a:spLocks noChangeArrowheads="1"/>
          </p:cNvSpPr>
          <p:nvPr/>
        </p:nvSpPr>
        <p:spPr bwMode="auto">
          <a:xfrm>
            <a:off x="8334983" y="3299809"/>
            <a:ext cx="800100" cy="542925"/>
          </a:xfrm>
          <a:prstGeom prst="rect">
            <a:avLst/>
          </a:prstGeom>
          <a:solidFill>
            <a:srgbClr val="0067C7"/>
          </a:solidFill>
          <a:ln w="9525">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kern="0">
              <a:solidFill>
                <a:sysClr val="windowText" lastClr="000000"/>
              </a:solidFill>
              <a:latin typeface="Century Gothic" panose="020B0502020202020204" pitchFamily="34" charset="0"/>
              <a:sym typeface="Century Gothic" panose="020B0502020202020204" pitchFamily="34" charset="0"/>
            </a:endParaRPr>
          </a:p>
        </p:txBody>
      </p:sp>
      <p:sp>
        <p:nvSpPr>
          <p:cNvPr id="48" name="Rectangle 48"/>
          <p:cNvSpPr>
            <a:spLocks noChangeArrowheads="1"/>
          </p:cNvSpPr>
          <p:nvPr/>
        </p:nvSpPr>
        <p:spPr bwMode="auto">
          <a:xfrm>
            <a:off x="9535133" y="4060221"/>
            <a:ext cx="95250" cy="552450"/>
          </a:xfrm>
          <a:prstGeom prst="rect">
            <a:avLst/>
          </a:prstGeom>
          <a:solidFill>
            <a:srgbClr val="0067C7"/>
          </a:solidFill>
          <a:ln w="9525">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kern="0">
              <a:solidFill>
                <a:sysClr val="windowText" lastClr="000000"/>
              </a:solidFill>
              <a:latin typeface="Century Gothic" panose="020B0502020202020204" pitchFamily="34" charset="0"/>
              <a:sym typeface="Century Gothic" panose="020B0502020202020204" pitchFamily="34" charset="0"/>
            </a:endParaRPr>
          </a:p>
        </p:txBody>
      </p:sp>
      <p:sp>
        <p:nvSpPr>
          <p:cNvPr id="49" name="Rectangle 49"/>
          <p:cNvSpPr>
            <a:spLocks noChangeArrowheads="1"/>
          </p:cNvSpPr>
          <p:nvPr/>
        </p:nvSpPr>
        <p:spPr bwMode="auto">
          <a:xfrm>
            <a:off x="7825305" y="4831747"/>
            <a:ext cx="1805079" cy="550863"/>
          </a:xfrm>
          <a:prstGeom prst="rect">
            <a:avLst/>
          </a:prstGeom>
          <a:solidFill>
            <a:srgbClr val="0067C7"/>
          </a:solidFill>
          <a:ln w="9525">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kern="0">
              <a:solidFill>
                <a:sysClr val="windowText" lastClr="000000"/>
              </a:solidFill>
              <a:latin typeface="Century Gothic" panose="020B0502020202020204" pitchFamily="34" charset="0"/>
              <a:sym typeface="Century Gothic" panose="020B0502020202020204" pitchFamily="34" charset="0"/>
            </a:endParaRPr>
          </a:p>
        </p:txBody>
      </p:sp>
      <p:sp>
        <p:nvSpPr>
          <p:cNvPr id="50" name="Line 50"/>
          <p:cNvSpPr>
            <a:spLocks noChangeShapeType="1"/>
          </p:cNvSpPr>
          <p:nvPr/>
        </p:nvSpPr>
        <p:spPr bwMode="auto">
          <a:xfrm>
            <a:off x="6399820" y="1655158"/>
            <a:ext cx="0" cy="3841750"/>
          </a:xfrm>
          <a:prstGeom prst="line">
            <a:avLst/>
          </a:prstGeom>
          <a:noFill/>
          <a:ln w="19050">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kern="0">
              <a:solidFill>
                <a:sysClr val="windowText" lastClr="000000"/>
              </a:solidFill>
              <a:latin typeface="Century Gothic" panose="020B0502020202020204" pitchFamily="34" charset="0"/>
              <a:sym typeface="Century Gothic" panose="020B0502020202020204" pitchFamily="34" charset="0"/>
            </a:endParaRPr>
          </a:p>
        </p:txBody>
      </p:sp>
      <p:sp>
        <p:nvSpPr>
          <p:cNvPr id="51" name="TextBox 50"/>
          <p:cNvSpPr txBox="1">
            <a:spLocks/>
          </p:cNvSpPr>
          <p:nvPr/>
        </p:nvSpPr>
        <p:spPr bwMode="gray">
          <a:xfrm>
            <a:off x="7825305" y="2724498"/>
            <a:ext cx="371897" cy="20005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pitchFamily="34"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00000"/>
              <a:buFont typeface="Arial" pitchFamily="34"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fontAlgn="auto">
              <a:spcBef>
                <a:spcPts val="0"/>
              </a:spcBef>
              <a:spcAft>
                <a:spcPts val="0"/>
              </a:spcAft>
            </a:pPr>
            <a:r>
              <a:rPr lang="en-US" sz="1300" kern="0" dirty="0">
                <a:solidFill>
                  <a:sysClr val="windowText" lastClr="000000"/>
                </a:solidFill>
                <a:latin typeface="Century Gothic" panose="020B0502020202020204" pitchFamily="34" charset="0"/>
              </a:rPr>
              <a:t>4-7%</a:t>
            </a:r>
          </a:p>
        </p:txBody>
      </p:sp>
      <p:cxnSp>
        <p:nvCxnSpPr>
          <p:cNvPr id="52" name="Straight Arrow Connector 51"/>
          <p:cNvCxnSpPr>
            <a:cxnSpLocks/>
          </p:cNvCxnSpPr>
          <p:nvPr/>
        </p:nvCxnSpPr>
        <p:spPr bwMode="gray">
          <a:xfrm>
            <a:off x="7497541" y="2824510"/>
            <a:ext cx="288502" cy="0"/>
          </a:xfrm>
          <a:prstGeom prst="straightConnector1">
            <a:avLst/>
          </a:prstGeom>
          <a:ln w="19050">
            <a:solidFill>
              <a:schemeClr val="bg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53" name="TextBox 52"/>
          <p:cNvSpPr txBox="1">
            <a:spLocks/>
          </p:cNvSpPr>
          <p:nvPr/>
        </p:nvSpPr>
        <p:spPr bwMode="gray">
          <a:xfrm>
            <a:off x="7161432" y="1939277"/>
            <a:ext cx="371897" cy="20005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pitchFamily="34"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00000"/>
              <a:buFont typeface="Arial" pitchFamily="34"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fontAlgn="auto">
              <a:spcBef>
                <a:spcPts val="0"/>
              </a:spcBef>
              <a:spcAft>
                <a:spcPts val="0"/>
              </a:spcAft>
            </a:pPr>
            <a:r>
              <a:rPr lang="en-US" sz="1300" kern="0" dirty="0">
                <a:solidFill>
                  <a:sysClr val="windowText" lastClr="000000"/>
                </a:solidFill>
                <a:latin typeface="Century Gothic" panose="020B0502020202020204" pitchFamily="34" charset="0"/>
              </a:rPr>
              <a:t>5-7%</a:t>
            </a:r>
          </a:p>
        </p:txBody>
      </p:sp>
      <p:cxnSp>
        <p:nvCxnSpPr>
          <p:cNvPr id="54" name="Straight Arrow Connector 53"/>
          <p:cNvCxnSpPr>
            <a:cxnSpLocks/>
          </p:cNvCxnSpPr>
          <p:nvPr/>
        </p:nvCxnSpPr>
        <p:spPr bwMode="gray">
          <a:xfrm>
            <a:off x="6831328" y="2035365"/>
            <a:ext cx="288502" cy="0"/>
          </a:xfrm>
          <a:prstGeom prst="straightConnector1">
            <a:avLst/>
          </a:prstGeom>
          <a:ln w="19050">
            <a:solidFill>
              <a:schemeClr val="bg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bwMode="gray">
          <a:xfrm>
            <a:off x="8347837" y="3588747"/>
            <a:ext cx="798757" cy="0"/>
          </a:xfrm>
          <a:prstGeom prst="straightConnector1">
            <a:avLst/>
          </a:prstGeom>
          <a:ln w="19050">
            <a:solidFill>
              <a:schemeClr val="bg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56" name="TextBox 55"/>
          <p:cNvSpPr txBox="1">
            <a:spLocks/>
          </p:cNvSpPr>
          <p:nvPr/>
        </p:nvSpPr>
        <p:spPr bwMode="gray">
          <a:xfrm>
            <a:off x="8485714" y="3488721"/>
            <a:ext cx="501222" cy="200055"/>
          </a:xfrm>
          <a:prstGeom prst="rect">
            <a:avLst/>
          </a:prstGeom>
          <a:solidFill>
            <a:schemeClr val="accent4"/>
          </a:solidFill>
          <a:ln w="9525">
            <a:noFill/>
            <a:miter lim="800000"/>
            <a:headEnd/>
            <a:tailEnd/>
          </a:ln>
          <a:effectLst/>
          <a:extLst/>
        </p:spPr>
        <p:txBody>
          <a:bodyPr vert="horz" wrap="none" lIns="18000" tIns="0" rIns="18000" bIns="0" numCol="1" anchor="ctr"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pitchFamily="34"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00000"/>
              <a:buFont typeface="Arial" pitchFamily="34"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algn="ctr" fontAlgn="auto">
              <a:spcBef>
                <a:spcPts val="0"/>
              </a:spcBef>
              <a:spcAft>
                <a:spcPts val="0"/>
              </a:spcAft>
            </a:pPr>
            <a:r>
              <a:rPr lang="en-US" sz="1300" kern="0" dirty="0">
                <a:solidFill>
                  <a:schemeClr val="bg1"/>
                </a:solidFill>
                <a:latin typeface="Century Gothic" panose="020B0502020202020204" pitchFamily="34" charset="0"/>
              </a:rPr>
              <a:t>6-15%</a:t>
            </a:r>
          </a:p>
        </p:txBody>
      </p:sp>
      <p:cxnSp>
        <p:nvCxnSpPr>
          <p:cNvPr id="57" name="Straight Arrow Connector 56"/>
          <p:cNvCxnSpPr/>
          <p:nvPr/>
        </p:nvCxnSpPr>
        <p:spPr bwMode="gray">
          <a:xfrm>
            <a:off x="9529674" y="4346750"/>
            <a:ext cx="113555" cy="0"/>
          </a:xfrm>
          <a:prstGeom prst="straightConnector1">
            <a:avLst/>
          </a:prstGeom>
          <a:ln w="19050">
            <a:solidFill>
              <a:schemeClr val="bg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58" name="Oval 15"/>
          <p:cNvSpPr>
            <a:spLocks/>
          </p:cNvSpPr>
          <p:nvPr/>
        </p:nvSpPr>
        <p:spPr bwMode="gray">
          <a:xfrm>
            <a:off x="9104278" y="4962700"/>
            <a:ext cx="462890" cy="301714"/>
          </a:xfrm>
          <a:prstGeom prst="ellipse">
            <a:avLst/>
          </a:prstGeom>
          <a:solidFill>
            <a:schemeClr val="tx2"/>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00" kern="0" dirty="0" err="1">
              <a:solidFill>
                <a:schemeClr val="tx1"/>
              </a:solidFill>
              <a:latin typeface="Century Gothic" panose="020B0502020202020204" pitchFamily="34" charset="0"/>
            </a:endParaRPr>
          </a:p>
        </p:txBody>
      </p:sp>
      <p:sp>
        <p:nvSpPr>
          <p:cNvPr id="59" name="TextBox 16"/>
          <p:cNvSpPr txBox="1">
            <a:spLocks/>
          </p:cNvSpPr>
          <p:nvPr/>
        </p:nvSpPr>
        <p:spPr bwMode="gray">
          <a:xfrm>
            <a:off x="9181426" y="5011548"/>
            <a:ext cx="330540" cy="200055"/>
          </a:xfrm>
          <a:prstGeom prst="rect">
            <a:avLst/>
          </a:prstGeom>
          <a:solidFill>
            <a:schemeClr val="tx2"/>
          </a:solidFill>
          <a:ln w="9525">
            <a:noFill/>
            <a:miter lim="800000"/>
            <a:headEnd/>
            <a:tailEnd/>
          </a:ln>
          <a:effectLst/>
          <a:extLst/>
        </p:spPr>
        <p:txBody>
          <a:bodyPr vert="horz" wrap="none" lIns="0" tIns="0" rIns="0" bIns="0" numCol="1" anchor="t"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pitchFamily="34"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00000"/>
              <a:buFont typeface="Arial" pitchFamily="34"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1620" lvl="1" indent="0" fontAlgn="auto">
              <a:spcBef>
                <a:spcPts val="0"/>
              </a:spcBef>
              <a:spcAft>
                <a:spcPts val="0"/>
              </a:spcAft>
              <a:buNone/>
            </a:pPr>
            <a:r>
              <a:rPr lang="en-US" sz="1300" b="1" kern="0" dirty="0">
                <a:solidFill>
                  <a:schemeClr val="bg1"/>
                </a:solidFill>
                <a:latin typeface="Century Gothic" panose="020B0502020202020204" pitchFamily="34" charset="0"/>
              </a:rPr>
              <a:t>35%</a:t>
            </a:r>
          </a:p>
        </p:txBody>
      </p:sp>
      <p:sp>
        <p:nvSpPr>
          <p:cNvPr id="60" name="Oval 21"/>
          <p:cNvSpPr>
            <a:spLocks/>
          </p:cNvSpPr>
          <p:nvPr/>
        </p:nvSpPr>
        <p:spPr bwMode="gray">
          <a:xfrm>
            <a:off x="7872093" y="4962700"/>
            <a:ext cx="462890" cy="301714"/>
          </a:xfrm>
          <a:prstGeom prst="ellipse">
            <a:avLst/>
          </a:prstGeom>
          <a:solidFill>
            <a:schemeClr val="tx2"/>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00" kern="0" dirty="0" err="1">
              <a:solidFill>
                <a:schemeClr val="tx1"/>
              </a:solidFill>
              <a:latin typeface="Century Gothic" panose="020B0502020202020204" pitchFamily="34" charset="0"/>
            </a:endParaRPr>
          </a:p>
        </p:txBody>
      </p:sp>
      <p:sp>
        <p:nvSpPr>
          <p:cNvPr id="61" name="TextBox 22"/>
          <p:cNvSpPr txBox="1">
            <a:spLocks/>
          </p:cNvSpPr>
          <p:nvPr/>
        </p:nvSpPr>
        <p:spPr bwMode="gray">
          <a:xfrm>
            <a:off x="7949241" y="5011548"/>
            <a:ext cx="330540" cy="200055"/>
          </a:xfrm>
          <a:prstGeom prst="rect">
            <a:avLst/>
          </a:prstGeom>
          <a:solidFill>
            <a:schemeClr val="tx2"/>
          </a:solidFill>
          <a:ln w="9525">
            <a:noFill/>
            <a:miter lim="800000"/>
            <a:headEnd/>
            <a:tailEnd/>
          </a:ln>
          <a:effectLst/>
          <a:extLst/>
        </p:spPr>
        <p:txBody>
          <a:bodyPr vert="horz" wrap="none" lIns="0" tIns="0" rIns="0" bIns="0" numCol="1" anchor="t" anchorCtr="0" compatLnSpc="1">
            <a:prstTxWarp prst="textNoShape">
              <a:avLst/>
            </a:prstTxWarp>
            <a:spAutoFit/>
          </a:bodyPr>
          <a:lstStyle>
            <a:lvl1pPr marL="0" lvl="0" indent="0" defTabSz="913429" eaLnBrk="1" hangingPunct="1">
              <a:buClr>
                <a:schemeClr val="tx2"/>
              </a:buClr>
              <a:defRPr baseline="0">
                <a:latin typeface="+mn-lt"/>
              </a:defRPr>
            </a:lvl1pPr>
            <a:lvl2pPr marL="197586" lvl="1" indent="-195966" defTabSz="913429" eaLnBrk="1" hangingPunct="1">
              <a:buClr>
                <a:schemeClr val="tx2"/>
              </a:buClr>
              <a:buSzPct val="125000"/>
              <a:buFont typeface="Arial" pitchFamily="34" charset="0"/>
              <a:buChar char="•"/>
              <a:defRPr baseline="0">
                <a:latin typeface="+mn-lt"/>
              </a:defRPr>
            </a:lvl2pPr>
            <a:lvl3pPr marL="466431" lvl="2" indent="-267227" defTabSz="913429" eaLnBrk="1" hangingPunct="1">
              <a:buClr>
                <a:schemeClr val="tx2"/>
              </a:buClr>
              <a:buSzPct val="120000"/>
              <a:buFont typeface="Arial" charset="0"/>
              <a:buChar char="–"/>
              <a:defRPr baseline="0">
                <a:latin typeface="+mn-lt"/>
              </a:defRPr>
            </a:lvl3pPr>
            <a:lvl4pPr marL="626768" lvl="3" indent="-158716" defTabSz="913429" eaLnBrk="1" hangingPunct="1">
              <a:buClr>
                <a:schemeClr val="tx2"/>
              </a:buClr>
              <a:buSzPct val="100000"/>
              <a:buFont typeface="Arial" pitchFamily="34" charset="0"/>
              <a:buChar char="•"/>
              <a:defRPr baseline="0">
                <a:latin typeface="+mn-lt"/>
              </a:defRPr>
            </a:lvl4pPr>
            <a:lvl5pPr marL="764947" lvl="4" indent="-132804" defTabSz="913429" eaLnBrk="1" hangingPunct="1">
              <a:buClr>
                <a:schemeClr val="tx2"/>
              </a:buClr>
              <a:buSzPct val="89000"/>
              <a:buFont typeface="Arial" charset="0"/>
              <a:buChar char="-"/>
              <a:defRPr baseline="0">
                <a:latin typeface="+mn-lt"/>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1620" lvl="1" indent="0" fontAlgn="auto">
              <a:spcBef>
                <a:spcPts val="0"/>
              </a:spcBef>
              <a:spcAft>
                <a:spcPts val="0"/>
              </a:spcAft>
              <a:buNone/>
            </a:pPr>
            <a:r>
              <a:rPr lang="en-US" sz="1300" b="1" kern="0" dirty="0">
                <a:solidFill>
                  <a:schemeClr val="bg1"/>
                </a:solidFill>
                <a:latin typeface="Century Gothic" panose="020B0502020202020204" pitchFamily="34" charset="0"/>
              </a:rPr>
              <a:t>20%</a:t>
            </a:r>
          </a:p>
        </p:txBody>
      </p:sp>
      <p:sp>
        <p:nvSpPr>
          <p:cNvPr id="62" name="Left-Right Arrow 61"/>
          <p:cNvSpPr/>
          <p:nvPr/>
        </p:nvSpPr>
        <p:spPr bwMode="gray">
          <a:xfrm>
            <a:off x="8372973" y="4962700"/>
            <a:ext cx="696647" cy="301714"/>
          </a:xfrm>
          <a:prstGeom prst="leftRightArrow">
            <a:avLst>
              <a:gd name="adj1" fmla="val 50000"/>
              <a:gd name="adj2" fmla="val 37678"/>
            </a:avLst>
          </a:prstGeom>
          <a:solidFill>
            <a:schemeClr val="tx2"/>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00" kern="0" dirty="0" err="1">
              <a:solidFill>
                <a:schemeClr val="tx1"/>
              </a:solidFill>
              <a:latin typeface="Century Gothic" panose="020B0502020202020204" pitchFamily="34" charset="0"/>
            </a:endParaRPr>
          </a:p>
        </p:txBody>
      </p:sp>
    </p:spTree>
    <p:extLst>
      <p:ext uri="{BB962C8B-B14F-4D97-AF65-F5344CB8AC3E}">
        <p14:creationId xmlns:p14="http://schemas.microsoft.com/office/powerpoint/2010/main" val="14505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emerging technologies that will create disruptive capabilities for manufacturers </a:t>
            </a:r>
          </a:p>
        </p:txBody>
      </p:sp>
      <p:pic>
        <p:nvPicPr>
          <p:cNvPr id="23" name="Picture 22"/>
          <p:cNvPicPr>
            <a:picLocks noChangeAspect="1"/>
          </p:cNvPicPr>
          <p:nvPr/>
        </p:nvPicPr>
        <p:blipFill>
          <a:blip r:embed="rId2"/>
          <a:stretch>
            <a:fillRect/>
          </a:stretch>
        </p:blipFill>
        <p:spPr>
          <a:xfrm>
            <a:off x="5981700" y="1500337"/>
            <a:ext cx="5886450" cy="3998451"/>
          </a:xfrm>
          <a:prstGeom prst="rect">
            <a:avLst/>
          </a:prstGeom>
          <a:ln>
            <a:solidFill>
              <a:schemeClr val="accent4"/>
            </a:solidFill>
          </a:ln>
        </p:spPr>
      </p:pic>
      <p:pic>
        <p:nvPicPr>
          <p:cNvPr id="24" name="Picture 23"/>
          <p:cNvPicPr>
            <a:picLocks noChangeAspect="1"/>
          </p:cNvPicPr>
          <p:nvPr/>
        </p:nvPicPr>
        <p:blipFill>
          <a:blip r:embed="rId3"/>
          <a:stretch>
            <a:fillRect/>
          </a:stretch>
        </p:blipFill>
        <p:spPr>
          <a:xfrm>
            <a:off x="166216" y="1500337"/>
            <a:ext cx="5732046" cy="3998452"/>
          </a:xfrm>
          <a:prstGeom prst="rect">
            <a:avLst/>
          </a:prstGeom>
          <a:ln>
            <a:solidFill>
              <a:schemeClr val="accent4"/>
            </a:solidFill>
          </a:ln>
        </p:spPr>
      </p:pic>
      <p:sp>
        <p:nvSpPr>
          <p:cNvPr id="25" name="Text Placeholder 2"/>
          <p:cNvSpPr txBox="1">
            <a:spLocks/>
          </p:cNvSpPr>
          <p:nvPr/>
        </p:nvSpPr>
        <p:spPr bwMode="auto">
          <a:xfrm>
            <a:off x="2195282" y="6153830"/>
            <a:ext cx="8242609" cy="153888"/>
          </a:xfrm>
          <a:prstGeom prst="rect">
            <a:avLst/>
          </a:prstGeom>
        </p:spPr>
        <p:txBody>
          <a:bodyPr vert="horz" wrap="square" lIns="0" tIns="0" rIns="0" bIns="0" rtlCol="0">
            <a:sp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r>
              <a:rPr lang="en-US" sz="1000" kern="0" dirty="0"/>
              <a:t>Source:  McKinsey &amp; DMDII Digital Blueprint</a:t>
            </a:r>
          </a:p>
        </p:txBody>
      </p:sp>
      <p:sp>
        <p:nvSpPr>
          <p:cNvPr id="27" name="Text Placeholder 2"/>
          <p:cNvSpPr txBox="1">
            <a:spLocks/>
          </p:cNvSpPr>
          <p:nvPr/>
        </p:nvSpPr>
        <p:spPr bwMode="auto">
          <a:xfrm>
            <a:off x="223733" y="1135851"/>
            <a:ext cx="5407810" cy="246221"/>
          </a:xfrm>
          <a:prstGeom prst="rect">
            <a:avLst/>
          </a:prstGeom>
        </p:spPr>
        <p:txBody>
          <a:bodyPr vert="horz" wrap="square" lIns="0" tIns="0" rIns="0" bIns="0" rtlCol="0">
            <a:spAutoFit/>
          </a:bodyPr>
          <a:lstStyle>
            <a:lvl1pPr marL="0" indent="0" algn="l" defTabSz="9135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9pPr>
          </a:lstStyle>
          <a:p>
            <a:r>
              <a:rPr lang="en-US" b="1" i="1" kern="0" dirty="0"/>
              <a:t>Examples of labor productivity levers &amp; technology solutions</a:t>
            </a:r>
          </a:p>
        </p:txBody>
      </p:sp>
    </p:spTree>
    <p:extLst>
      <p:ext uri="{BB962C8B-B14F-4D97-AF65-F5344CB8AC3E}">
        <p14:creationId xmlns:p14="http://schemas.microsoft.com/office/powerpoint/2010/main" val="4906709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S" val="1,2"/>
  <p:tag name="THINKCELLPRESENTATIONDONOTDELETE" val="&lt;?xml version=&quot;1.0&quot; encoding=&quot;UTF-16&quot; standalone=&quot;yes&quot;?&gt;&lt;root reqver=&quot;23045&quot;&gt;&lt;version val=&quot;24121&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1-%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4&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4&quot;&gt;&lt;elem m_fUsage=&quot;2.30048999999999990000E+000&quot;&gt;&lt;m_msothmcolidx val=&quot;0&quot;/&gt;&lt;m_rgb r=&quot;66&quot; g=&quot;66&quot; b=&quot;66&quot;/&gt;&lt;m_nBrightness val=&quot;0&quot;/&gt;&lt;/elem&gt;&lt;elem m_fUsage=&quot;1.00000000000000000000E+000&quot;&gt;&lt;m_msothmcolidx val=&quot;0&quot;/&gt;&lt;m_rgb r=&quot;F2&quot; g=&quot;7F&quot; b=&quot;00&quot;/&gt;&lt;m_nBrightness val=&quot;0&quot;/&gt;&lt;/elem&gt;&lt;elem m_fUsage=&quot;7.29000000000000090000E-001&quot;&gt;&lt;m_msothmcolidx val=&quot;0&quot;/&gt;&lt;m_rgb r=&quot;CD&quot; g=&quot;20&quot; b=&quot;2C&quot;/&gt;&lt;m_nBrightness val=&quot;0&quot;/&gt;&lt;/elem&gt;&lt;elem m_fUsage=&quot;6.56100000000000130000E-001&quot;&gt;&lt;m_msothmcolidx val=&quot;0&quot;/&gt;&lt;m_rgb r=&quot;A3&quot; g=&quot;B3&quot; b=&quot;00&quot;/&gt;&lt;m_nBrightness val=&quot;0&quot;/&gt;&lt;/elem&gt;&lt;/m_vecMRU&gt;&lt;/m_mruColor&gt;&lt;m_eweekdayFirstOfWeek val=&quot;2&quot;/&gt;&lt;m_eweekdayFirstOfWorkweek val=&quot;2&quot;/&gt;&lt;m_eweekdayFirstOfWeekend val=&quot;7&quot;/&gt;&lt;/CPresentation&gt;&lt;/root&gt;"/>
  <p:tag name="TPVERSION" val="5"/>
  <p:tag name="TPFULLVERSION" val="5.3.2.24"/>
  <p:tag name="PPTVERSION" val="14"/>
  <p:tag name="TPOS" val="2"/>
  <p:tag name="APLORISREVISION" val="9"/>
  <p:tag name="ACCENT" val="4"/>
  <p:tag name="LINE" val="2"/>
  <p:tag name="ISNEWSLIDENUMBER" val="True"/>
  <p:tag name="PREVIOUSNAME" val="C:\Users\Tom McDermott\Desktop\DMDII TEMPLATE.pptx"/>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1.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NAME" val="Moon"/>
</p:tagLst>
</file>

<file path=ppt/tags/tag25.xml><?xml version="1.0" encoding="utf-8"?>
<p:tagLst xmlns:a="http://schemas.openxmlformats.org/drawingml/2006/main" xmlns:r="http://schemas.openxmlformats.org/officeDocument/2006/relationships" xmlns:p="http://schemas.openxmlformats.org/presentationml/2006/main">
  <p:tag name="NAME" val="Moon"/>
</p:tagLst>
</file>

<file path=ppt/tags/tag26.xml><?xml version="1.0" encoding="utf-8"?>
<p:tagLst xmlns:a="http://schemas.openxmlformats.org/drawingml/2006/main" xmlns:r="http://schemas.openxmlformats.org/officeDocument/2006/relationships" xmlns:p="http://schemas.openxmlformats.org/presentationml/2006/main">
  <p:tag name="NAME" val="Moon"/>
</p:tagLst>
</file>

<file path=ppt/tags/tag27.xml><?xml version="1.0" encoding="utf-8"?>
<p:tagLst xmlns:a="http://schemas.openxmlformats.org/drawingml/2006/main" xmlns:r="http://schemas.openxmlformats.org/officeDocument/2006/relationships" xmlns:p="http://schemas.openxmlformats.org/presentationml/2006/main">
  <p:tag name="NAME" val="Moon"/>
</p:tagLst>
</file>

<file path=ppt/tags/tag28.xml><?xml version="1.0" encoding="utf-8"?>
<p:tagLst xmlns:a="http://schemas.openxmlformats.org/drawingml/2006/main" xmlns:r="http://schemas.openxmlformats.org/officeDocument/2006/relationships" xmlns:p="http://schemas.openxmlformats.org/presentationml/2006/main">
  <p:tag name="NAME" val="Moon"/>
</p:tagLst>
</file>

<file path=ppt/tags/tag29.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3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1.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2.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3.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5.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6.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7.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8.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SdTx1V_UTayLNGYhsg23n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pEkL63w9Qw2cOBQzBWamS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rvB9.2yOSjWakeJbw8euf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vkK3wFESQU6QVMEPY7QP6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PoxPXAIeStOcMpau5vLq.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07yUk6o8RRa_xU.48psH2A"/>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_g19QMsNQLGirKD9WaV3L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NtJ12F6VTqa6W66mBB2by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9Q372x5lTBiFdyYuSTdya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7pTGJYYPQy24NxMlrNQ4C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n_DSvcZpRVOePWxDGez4n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1NQkslu2SGiBTZbsMOs8V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jLo2GksJSk63aqyUMthII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UDPWDviuTDGdBDXGH4.0a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J9IYAnVGQtOdcyWvTVEy4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P_ZoORfEQW6u0bufothJEg"/>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il5D91aKRDWy6yZzEYmjH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8n7WKSr5TluE9RMgIeZ62w"/>
</p:tagLst>
</file>

<file path=ppt/tags/tag62.xml><?xml version="1.0" encoding="utf-8"?>
<p:tagLst xmlns:a="http://schemas.openxmlformats.org/drawingml/2006/main" xmlns:r="http://schemas.openxmlformats.org/officeDocument/2006/relationships" xmlns:p="http://schemas.openxmlformats.org/presentationml/2006/main">
  <p:tag name="RESIZE" val="Yes"/>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eKw5jhD3ST2QKwUdN06yl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Xs.9tgLDRKi0JSb6hL.8k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NL0uPP4xQmKEu7B7SR_wG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bF0oFKl7SDy0PH7MbHzzw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Wn5kiXtYQA2LXcIPSVJGZ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ts4m5BxZQaeOf3bDeyja2w"/>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bbMRO_YAQHCnooCoT_ii4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LCFqIH_vQt6EJHFdeQsF.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c3QB8S19Qlm5BY0WjijHG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dSmmVnX0TXaYlNCKSXi9j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ex6MwEVbSJ6p010DX9FTr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c4wXHQZjQJCK4tv_EvDV0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z99m8mYDRU2DbiQM3bVjS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51XTwi3tSGGHaRp_oZ3fT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9b_VjYRToiJX1rA5q6ZD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5X8.5y4AQIelFZAcGScpAQ"/>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heme/theme1.xml><?xml version="1.0" encoding="utf-8"?>
<a:theme xmlns:a="http://schemas.openxmlformats.org/drawingml/2006/main" name="DMDII_CF_ZWZ349">
  <a:themeElements>
    <a:clrScheme name="Current">
      <a:dk1>
        <a:srgbClr val="000000"/>
      </a:dk1>
      <a:lt1>
        <a:srgbClr val="FFFFFF"/>
      </a:lt1>
      <a:dk2>
        <a:srgbClr val="006FCF"/>
      </a:dk2>
      <a:lt2>
        <a:srgbClr val="FFFFFF"/>
      </a:lt2>
      <a:accent1>
        <a:srgbClr val="C5DDF0"/>
      </a:accent1>
      <a:accent2>
        <a:srgbClr val="88B9DF"/>
      </a:accent2>
      <a:accent3>
        <a:srgbClr val="4A94CF"/>
      </a:accent3>
      <a:accent4>
        <a:srgbClr val="006FCF"/>
      </a:accent4>
      <a:accent5>
        <a:srgbClr val="84C447"/>
      </a:accent5>
      <a:accent6>
        <a:srgbClr val="808080"/>
      </a:accent6>
      <a:hlink>
        <a:srgbClr val="4A94CF"/>
      </a:hlink>
      <a:folHlink>
        <a:srgbClr val="006FCF"/>
      </a:folHlink>
    </a:clrScheme>
    <a:fontScheme name="Custom 33">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6FCF"/>
        </a:dk2>
        <a:lt2>
          <a:srgbClr val="FFFFFF"/>
        </a:lt2>
        <a:accent1>
          <a:srgbClr val="C5DDF0"/>
        </a:accent1>
        <a:accent2>
          <a:srgbClr val="88B9DF"/>
        </a:accent2>
        <a:accent3>
          <a:srgbClr val="4A94CF"/>
        </a:accent3>
        <a:accent4>
          <a:srgbClr val="006FCF"/>
        </a:accent4>
        <a:accent5>
          <a:srgbClr val="84C447"/>
        </a:accent5>
        <a:accent6>
          <a:srgbClr val="808080"/>
        </a:accent6>
        <a:hlink>
          <a:srgbClr val="4A94CF"/>
        </a:hlink>
        <a:folHlink>
          <a:srgbClr val="006FC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MDII_CF_ZWZ349.potx" id="{CAD14AF6-9568-43BA-A1D9-2D9D7F3B56FB}" vid="{402A2108-17B8-4C61-941A-B83092D479D3}"/>
    </a:ext>
  </a:extLst>
</a:theme>
</file>

<file path=ppt/theme/theme2.xml><?xml version="1.0" encoding="utf-8"?>
<a:theme xmlns:a="http://schemas.openxmlformats.org/drawingml/2006/main" name="1_DMDII_CF_ZWZ349">
  <a:themeElements>
    <a:clrScheme name="Current">
      <a:dk1>
        <a:srgbClr val="3B4C56"/>
      </a:dk1>
      <a:lt1>
        <a:srgbClr val="FFFFFF"/>
      </a:lt1>
      <a:dk2>
        <a:srgbClr val="0067C7"/>
      </a:dk2>
      <a:lt2>
        <a:srgbClr val="FFFFFF"/>
      </a:lt2>
      <a:accent1>
        <a:srgbClr val="CCCCCC"/>
      </a:accent1>
      <a:accent2>
        <a:srgbClr val="969696"/>
      </a:accent2>
      <a:accent3>
        <a:srgbClr val="0099CC"/>
      </a:accent3>
      <a:accent4>
        <a:srgbClr val="0067C7"/>
      </a:accent4>
      <a:accent5>
        <a:srgbClr val="7AB800"/>
      </a:accent5>
      <a:accent6>
        <a:srgbClr val="808080"/>
      </a:accent6>
      <a:hlink>
        <a:srgbClr val="0099CC"/>
      </a:hlink>
      <a:folHlink>
        <a:srgbClr val="0067C7"/>
      </a:folHlink>
    </a:clrScheme>
    <a:fontScheme name="Custom 14">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3B4C56"/>
        </a:dk1>
        <a:lt1>
          <a:srgbClr val="FFFFFF"/>
        </a:lt1>
        <a:dk2>
          <a:srgbClr val="0067C7"/>
        </a:dk2>
        <a:lt2>
          <a:srgbClr val="FFFFFF"/>
        </a:lt2>
        <a:accent1>
          <a:srgbClr val="CCCCCC"/>
        </a:accent1>
        <a:accent2>
          <a:srgbClr val="969696"/>
        </a:accent2>
        <a:accent3>
          <a:srgbClr val="0099CC"/>
        </a:accent3>
        <a:accent4>
          <a:srgbClr val="0067C7"/>
        </a:accent4>
        <a:accent5>
          <a:srgbClr val="7AB800"/>
        </a:accent5>
        <a:accent6>
          <a:srgbClr val="808080"/>
        </a:accent6>
        <a:hlink>
          <a:srgbClr val="0099CC"/>
        </a:hlink>
        <a:folHlink>
          <a:srgbClr val="0067C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MDII_CF_ZWZ349.potx" id="{FB77A278-4178-4FB5-B02D-13A9C62D2033}" vid="{E5BC60A5-FC78-43A2-804A-8E5109D83EE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DMDII_CF_ZWZ349</Template>
  <TotalTime>0</TotalTime>
  <Words>1034</Words>
  <Application>Microsoft Office PowerPoint</Application>
  <PresentationFormat>Widescreen</PresentationFormat>
  <Paragraphs>189</Paragraphs>
  <Slides>18</Slides>
  <Notes>2</Notes>
  <HiddenSlides>0</HiddenSlides>
  <MMClips>1</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2</vt:i4>
      </vt:variant>
      <vt:variant>
        <vt:lpstr>Slide Titles</vt:lpstr>
      </vt:variant>
      <vt:variant>
        <vt:i4>18</vt:i4>
      </vt:variant>
    </vt:vector>
  </HeadingPairs>
  <TitlesOfParts>
    <vt:vector size="33" baseType="lpstr">
      <vt:lpstr>ＭＳ Ｐゴシック</vt:lpstr>
      <vt:lpstr>Arial</vt:lpstr>
      <vt:lpstr>Arial Unicode MS</vt:lpstr>
      <vt:lpstr>Calibri</vt:lpstr>
      <vt:lpstr>Calibri Light</vt:lpstr>
      <vt:lpstr>Century Gothic</vt:lpstr>
      <vt:lpstr>Helvetica Light</vt:lpstr>
      <vt:lpstr>Helvetica Neue</vt:lpstr>
      <vt:lpstr>Open Sans</vt:lpstr>
      <vt:lpstr>Wingdings</vt:lpstr>
      <vt:lpstr>DMDII_CF_ZWZ349</vt:lpstr>
      <vt:lpstr>1_DMDII_CF_ZWZ349</vt:lpstr>
      <vt:lpstr>Office Theme</vt:lpstr>
      <vt:lpstr>think-cell Slide</vt:lpstr>
      <vt:lpstr>Chart</vt:lpstr>
      <vt:lpstr>The Future of Industries: Bringing Down the Walls  </vt:lpstr>
      <vt:lpstr>Manufacturing USA exists to allow U.S. manufacturers to lead the disruptive innovation impacting their industries</vt:lpstr>
      <vt:lpstr>PowerPoint Presentation</vt:lpstr>
      <vt:lpstr>The advanced manufacturing opportunity required end-to-end thinking and the digitization and integration of data across the value chain to drive insights and improved operational performance</vt:lpstr>
      <vt:lpstr>Multiple technology shockwaves are impacting the manufacturing sector simultaneously</vt:lpstr>
      <vt:lpstr>PowerPoint Presentation</vt:lpstr>
      <vt:lpstr>Industry leaders see the value of advanced manufacturing </vt:lpstr>
      <vt:lpstr>Advanced Manufacturing has the potential to drive step change improvements in manufacturing performance</vt:lpstr>
      <vt:lpstr>There are emerging technologies that will create disruptive capabilities for manufacturers </vt:lpstr>
      <vt:lpstr>The opportunity is large but the landscape is complicated with hidden challenges</vt:lpstr>
      <vt:lpstr>Augmented reality has the potential to drive both productivity and quality gains across a wide range of manufacturing environments</vt:lpstr>
      <vt:lpstr>AR example</vt:lpstr>
      <vt:lpstr>Machine learning and AI:  What if a machine could automatically respond to its environment without the need for human intervention?</vt:lpstr>
      <vt:lpstr>Innovating as part of an ecosystem with deep expertise and diversity of thought is a requirement in the manufacturing world today</vt:lpstr>
      <vt:lpstr>Multiparty collaboration is an important component of a manufacturers innovation strategy</vt:lpstr>
      <vt:lpstr>The workforce needs to be prepared to incorporate advanced manufacturing technology</vt:lpstr>
      <vt:lpstr>Development of new technology is not enough; people and processes in manufacturing need new capabilities to effectively utilize it </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2016-08-23T19:27:36Z</dcterms:created>
  <dcterms:modified xsi:type="dcterms:W3CDTF">2017-09-07T14:17:43Z</dcterms:modified>
  <cp:category/>
  <cp:contentStatus/>
  <dc:language/>
  <cp:version/>
</cp:coreProperties>
</file>